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6" r:id="rId1"/>
    <p:sldMasterId id="2147483860" r:id="rId2"/>
    <p:sldMasterId id="2147483866" r:id="rId3"/>
    <p:sldMasterId id="2147483868" r:id="rId4"/>
    <p:sldMasterId id="2147483852" r:id="rId5"/>
  </p:sldMasterIdLst>
  <p:notesMasterIdLst>
    <p:notesMasterId r:id="rId23"/>
  </p:notesMasterIdLst>
  <p:handoutMasterIdLst>
    <p:handoutMasterId r:id="rId24"/>
  </p:handoutMasterIdLst>
  <p:sldIdLst>
    <p:sldId id="323" r:id="rId6"/>
    <p:sldId id="311" r:id="rId7"/>
    <p:sldId id="312" r:id="rId8"/>
    <p:sldId id="313" r:id="rId9"/>
    <p:sldId id="326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7" r:id="rId19"/>
    <p:sldId id="329" r:id="rId20"/>
    <p:sldId id="328" r:id="rId21"/>
    <p:sldId id="32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Navy Slides" id="{F981C52E-1711-4F3D-8F01-990DE29CB245}">
          <p14:sldIdLst>
            <p14:sldId id="323"/>
            <p14:sldId id="311"/>
            <p14:sldId id="312"/>
            <p14:sldId id="313"/>
            <p14:sldId id="326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7"/>
            <p14:sldId id="329"/>
            <p14:sldId id="328"/>
            <p14:sldId id="32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1F40"/>
    <a:srgbClr val="F4A81D"/>
    <a:srgbClr val="54C0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31ECFA-02C5-40B7-BE48-36F21F782EC7}" v="28" dt="2026-09-08T18:51:11.0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05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na D. Clark" userId="c4fa22b5-f04d-4f66-a7f6-b61d2ee4ba04" providerId="ADAL" clId="{3BDC75EE-578F-451B-8BE4-5B05040CBE04}"/>
    <pc:docChg chg="undo custSel addSld delSld modSld addMainMaster modMainMaster modSection">
      <pc:chgData name="Lona D. Clark" userId="c4fa22b5-f04d-4f66-a7f6-b61d2ee4ba04" providerId="ADAL" clId="{3BDC75EE-578F-451B-8BE4-5B05040CBE04}" dt="2026-09-08T19:10:15.758" v="217" actId="680"/>
      <pc:docMkLst>
        <pc:docMk/>
      </pc:docMkLst>
      <pc:sldChg chg="modSp mod chgLayout">
        <pc:chgData name="Lona D. Clark" userId="c4fa22b5-f04d-4f66-a7f6-b61d2ee4ba04" providerId="ADAL" clId="{3BDC75EE-578F-451B-8BE4-5B05040CBE04}" dt="2026-09-08T18:40:54.649" v="168" actId="700"/>
        <pc:sldMkLst>
          <pc:docMk/>
          <pc:sldMk cId="3799249884" sldId="313"/>
        </pc:sldMkLst>
        <pc:spChg chg="mod ord">
          <ac:chgData name="Lona D. Clark" userId="c4fa22b5-f04d-4f66-a7f6-b61d2ee4ba04" providerId="ADAL" clId="{3BDC75EE-578F-451B-8BE4-5B05040CBE04}" dt="2026-09-08T18:40:54.649" v="168" actId="700"/>
          <ac:spMkLst>
            <pc:docMk/>
            <pc:sldMk cId="3799249884" sldId="313"/>
            <ac:spMk id="7" creationId="{16EEE7CA-96BA-35FD-921A-D0DB7E87A148}"/>
          </ac:spMkLst>
        </pc:spChg>
        <pc:spChg chg="mod ord">
          <ac:chgData name="Lona D. Clark" userId="c4fa22b5-f04d-4f66-a7f6-b61d2ee4ba04" providerId="ADAL" clId="{3BDC75EE-578F-451B-8BE4-5B05040CBE04}" dt="2026-09-08T18:40:54.649" v="168" actId="700"/>
          <ac:spMkLst>
            <pc:docMk/>
            <pc:sldMk cId="3799249884" sldId="313"/>
            <ac:spMk id="8" creationId="{85475186-9E6F-CC04-2193-17569F05A5F4}"/>
          </ac:spMkLst>
        </pc:spChg>
      </pc:sldChg>
      <pc:sldChg chg="addSp delSp modSp del mod modClrScheme chgLayout">
        <pc:chgData name="Lona D. Clark" userId="c4fa22b5-f04d-4f66-a7f6-b61d2ee4ba04" providerId="ADAL" clId="{3BDC75EE-578F-451B-8BE4-5B05040CBE04}" dt="2026-09-08T18:41:51.233" v="179" actId="47"/>
        <pc:sldMkLst>
          <pc:docMk/>
          <pc:sldMk cId="2735974128" sldId="314"/>
        </pc:sldMkLst>
        <pc:spChg chg="add del mod ord">
          <ac:chgData name="Lona D. Clark" userId="c4fa22b5-f04d-4f66-a7f6-b61d2ee4ba04" providerId="ADAL" clId="{3BDC75EE-578F-451B-8BE4-5B05040CBE04}" dt="2026-09-08T18:41:24.095" v="174" actId="700"/>
          <ac:spMkLst>
            <pc:docMk/>
            <pc:sldMk cId="2735974128" sldId="314"/>
            <ac:spMk id="2" creationId="{9C6B797E-0A42-5DE4-9025-D9BE50A656B5}"/>
          </ac:spMkLst>
        </pc:spChg>
        <pc:spChg chg="del mod ord">
          <ac:chgData name="Lona D. Clark" userId="c4fa22b5-f04d-4f66-a7f6-b61d2ee4ba04" providerId="ADAL" clId="{3BDC75EE-578F-451B-8BE4-5B05040CBE04}" dt="2026-09-08T18:41:15.566" v="171" actId="478"/>
          <ac:spMkLst>
            <pc:docMk/>
            <pc:sldMk cId="2735974128" sldId="314"/>
            <ac:spMk id="3" creationId="{0D944466-E419-600A-1DB1-4230F0D45204}"/>
          </ac:spMkLst>
        </pc:spChg>
        <pc:spChg chg="mod ord">
          <ac:chgData name="Lona D. Clark" userId="c4fa22b5-f04d-4f66-a7f6-b61d2ee4ba04" providerId="ADAL" clId="{3BDC75EE-578F-451B-8BE4-5B05040CBE04}" dt="2026-09-08T18:41:24.095" v="174" actId="700"/>
          <ac:spMkLst>
            <pc:docMk/>
            <pc:sldMk cId="2735974128" sldId="314"/>
            <ac:spMk id="4" creationId="{5DA6242D-CF86-DE8B-BBBA-198BBECBD84A}"/>
          </ac:spMkLst>
        </pc:spChg>
        <pc:spChg chg="add del mod ord">
          <ac:chgData name="Lona D. Clark" userId="c4fa22b5-f04d-4f66-a7f6-b61d2ee4ba04" providerId="ADAL" clId="{3BDC75EE-578F-451B-8BE4-5B05040CBE04}" dt="2026-09-08T18:41:24.095" v="174" actId="700"/>
          <ac:spMkLst>
            <pc:docMk/>
            <pc:sldMk cId="2735974128" sldId="314"/>
            <ac:spMk id="5" creationId="{6BB18EC9-E142-B8A5-52A7-8B951C56E360}"/>
          </ac:spMkLst>
        </pc:spChg>
      </pc:sldChg>
      <pc:sldChg chg="modSp mod chgLayout">
        <pc:chgData name="Lona D. Clark" userId="c4fa22b5-f04d-4f66-a7f6-b61d2ee4ba04" providerId="ADAL" clId="{3BDC75EE-578F-451B-8BE4-5B05040CBE04}" dt="2026-09-08T18:42:07.972" v="181" actId="700"/>
        <pc:sldMkLst>
          <pc:docMk/>
          <pc:sldMk cId="3536615985" sldId="315"/>
        </pc:sldMkLst>
        <pc:spChg chg="mod ord">
          <ac:chgData name="Lona D. Clark" userId="c4fa22b5-f04d-4f66-a7f6-b61d2ee4ba04" providerId="ADAL" clId="{3BDC75EE-578F-451B-8BE4-5B05040CBE04}" dt="2026-09-08T18:42:07.972" v="181" actId="700"/>
          <ac:spMkLst>
            <pc:docMk/>
            <pc:sldMk cId="3536615985" sldId="315"/>
            <ac:spMk id="2" creationId="{F5ADDC86-03EE-4B23-B660-02FC3AC0E27C}"/>
          </ac:spMkLst>
        </pc:spChg>
        <pc:spChg chg="mod ord">
          <ac:chgData name="Lona D. Clark" userId="c4fa22b5-f04d-4f66-a7f6-b61d2ee4ba04" providerId="ADAL" clId="{3BDC75EE-578F-451B-8BE4-5B05040CBE04}" dt="2026-09-08T18:42:07.972" v="181" actId="700"/>
          <ac:spMkLst>
            <pc:docMk/>
            <pc:sldMk cId="3536615985" sldId="315"/>
            <ac:spMk id="3" creationId="{9FDE4550-81A1-09CA-6C9E-E5DA87DFB85D}"/>
          </ac:spMkLst>
        </pc:spChg>
        <pc:spChg chg="mod ord">
          <ac:chgData name="Lona D. Clark" userId="c4fa22b5-f04d-4f66-a7f6-b61d2ee4ba04" providerId="ADAL" clId="{3BDC75EE-578F-451B-8BE4-5B05040CBE04}" dt="2026-09-08T18:42:07.972" v="181" actId="700"/>
          <ac:spMkLst>
            <pc:docMk/>
            <pc:sldMk cId="3536615985" sldId="315"/>
            <ac:spMk id="4" creationId="{C3FA2FB6-0FBF-E366-6C70-1C5DB3796DDD}"/>
          </ac:spMkLst>
        </pc:spChg>
      </pc:sldChg>
      <pc:sldChg chg="modSp mod chgLayout">
        <pc:chgData name="Lona D. Clark" userId="c4fa22b5-f04d-4f66-a7f6-b61d2ee4ba04" providerId="ADAL" clId="{3BDC75EE-578F-451B-8BE4-5B05040CBE04}" dt="2026-09-08T18:42:15.289" v="182" actId="700"/>
        <pc:sldMkLst>
          <pc:docMk/>
          <pc:sldMk cId="20501068" sldId="316"/>
        </pc:sldMkLst>
        <pc:spChg chg="mod ord">
          <ac:chgData name="Lona D. Clark" userId="c4fa22b5-f04d-4f66-a7f6-b61d2ee4ba04" providerId="ADAL" clId="{3BDC75EE-578F-451B-8BE4-5B05040CBE04}" dt="2026-09-08T18:42:15.289" v="182" actId="700"/>
          <ac:spMkLst>
            <pc:docMk/>
            <pc:sldMk cId="20501068" sldId="316"/>
            <ac:spMk id="2" creationId="{78F8E0E9-C331-3096-74C5-F14D858C3685}"/>
          </ac:spMkLst>
        </pc:spChg>
        <pc:spChg chg="mod ord">
          <ac:chgData name="Lona D. Clark" userId="c4fa22b5-f04d-4f66-a7f6-b61d2ee4ba04" providerId="ADAL" clId="{3BDC75EE-578F-451B-8BE4-5B05040CBE04}" dt="2026-09-08T18:42:15.289" v="182" actId="700"/>
          <ac:spMkLst>
            <pc:docMk/>
            <pc:sldMk cId="20501068" sldId="316"/>
            <ac:spMk id="3" creationId="{12C7C813-8A94-8BE5-84A1-62437CC415F1}"/>
          </ac:spMkLst>
        </pc:spChg>
        <pc:spChg chg="mod ord">
          <ac:chgData name="Lona D. Clark" userId="c4fa22b5-f04d-4f66-a7f6-b61d2ee4ba04" providerId="ADAL" clId="{3BDC75EE-578F-451B-8BE4-5B05040CBE04}" dt="2026-09-08T18:42:15.289" v="182" actId="700"/>
          <ac:spMkLst>
            <pc:docMk/>
            <pc:sldMk cId="20501068" sldId="316"/>
            <ac:spMk id="4" creationId="{5D63A1FD-56BA-F2B2-2EE9-FF21647B4C48}"/>
          </ac:spMkLst>
        </pc:spChg>
        <pc:spChg chg="mod ord">
          <ac:chgData name="Lona D. Clark" userId="c4fa22b5-f04d-4f66-a7f6-b61d2ee4ba04" providerId="ADAL" clId="{3BDC75EE-578F-451B-8BE4-5B05040CBE04}" dt="2026-09-08T18:42:15.289" v="182" actId="700"/>
          <ac:spMkLst>
            <pc:docMk/>
            <pc:sldMk cId="20501068" sldId="316"/>
            <ac:spMk id="5" creationId="{EEC4A6F6-74C7-450E-28C3-EB245FA4EE3E}"/>
          </ac:spMkLst>
        </pc:spChg>
      </pc:sldChg>
      <pc:sldChg chg="modSp mod chgLayout">
        <pc:chgData name="Lona D. Clark" userId="c4fa22b5-f04d-4f66-a7f6-b61d2ee4ba04" providerId="ADAL" clId="{3BDC75EE-578F-451B-8BE4-5B05040CBE04}" dt="2026-09-08T18:42:23.409" v="183" actId="700"/>
        <pc:sldMkLst>
          <pc:docMk/>
          <pc:sldMk cId="1253574369" sldId="317"/>
        </pc:sldMkLst>
        <pc:spChg chg="mod ord">
          <ac:chgData name="Lona D. Clark" userId="c4fa22b5-f04d-4f66-a7f6-b61d2ee4ba04" providerId="ADAL" clId="{3BDC75EE-578F-451B-8BE4-5B05040CBE04}" dt="2026-09-08T18:42:23.409" v="183" actId="700"/>
          <ac:spMkLst>
            <pc:docMk/>
            <pc:sldMk cId="1253574369" sldId="317"/>
            <ac:spMk id="2" creationId="{3712EACA-50FA-B37F-65A3-7263582BC210}"/>
          </ac:spMkLst>
        </pc:spChg>
        <pc:spChg chg="mod ord">
          <ac:chgData name="Lona D. Clark" userId="c4fa22b5-f04d-4f66-a7f6-b61d2ee4ba04" providerId="ADAL" clId="{3BDC75EE-578F-451B-8BE4-5B05040CBE04}" dt="2026-09-08T18:42:23.409" v="183" actId="700"/>
          <ac:spMkLst>
            <pc:docMk/>
            <pc:sldMk cId="1253574369" sldId="317"/>
            <ac:spMk id="3" creationId="{4626DC00-4A2A-4E07-6B96-09585FD4D1F7}"/>
          </ac:spMkLst>
        </pc:spChg>
        <pc:spChg chg="mod ord">
          <ac:chgData name="Lona D. Clark" userId="c4fa22b5-f04d-4f66-a7f6-b61d2ee4ba04" providerId="ADAL" clId="{3BDC75EE-578F-451B-8BE4-5B05040CBE04}" dt="2026-09-08T18:42:23.409" v="183" actId="700"/>
          <ac:spMkLst>
            <pc:docMk/>
            <pc:sldMk cId="1253574369" sldId="317"/>
            <ac:spMk id="4" creationId="{822891BF-63C9-7A7B-619D-37FD22C5BC91}"/>
          </ac:spMkLst>
        </pc:spChg>
        <pc:spChg chg="mod ord">
          <ac:chgData name="Lona D. Clark" userId="c4fa22b5-f04d-4f66-a7f6-b61d2ee4ba04" providerId="ADAL" clId="{3BDC75EE-578F-451B-8BE4-5B05040CBE04}" dt="2026-09-08T18:42:23.409" v="183" actId="700"/>
          <ac:spMkLst>
            <pc:docMk/>
            <pc:sldMk cId="1253574369" sldId="317"/>
            <ac:spMk id="5" creationId="{3B3365B8-364C-3A28-08FB-2C6A20E520F8}"/>
          </ac:spMkLst>
        </pc:spChg>
        <pc:spChg chg="mod ord">
          <ac:chgData name="Lona D. Clark" userId="c4fa22b5-f04d-4f66-a7f6-b61d2ee4ba04" providerId="ADAL" clId="{3BDC75EE-578F-451B-8BE4-5B05040CBE04}" dt="2026-09-08T18:42:23.409" v="183" actId="700"/>
          <ac:spMkLst>
            <pc:docMk/>
            <pc:sldMk cId="1253574369" sldId="317"/>
            <ac:spMk id="6" creationId="{B70278E9-5CA7-2D19-3611-E5BB9FA806E1}"/>
          </ac:spMkLst>
        </pc:spChg>
      </pc:sldChg>
      <pc:sldChg chg="addSp delSp modSp mod modClrScheme chgLayout">
        <pc:chgData name="Lona D. Clark" userId="c4fa22b5-f04d-4f66-a7f6-b61d2ee4ba04" providerId="ADAL" clId="{3BDC75EE-578F-451B-8BE4-5B05040CBE04}" dt="2026-09-08T18:42:38.260" v="185" actId="700"/>
        <pc:sldMkLst>
          <pc:docMk/>
          <pc:sldMk cId="2554438742" sldId="318"/>
        </pc:sldMkLst>
        <pc:spChg chg="mod ord">
          <ac:chgData name="Lona D. Clark" userId="c4fa22b5-f04d-4f66-a7f6-b61d2ee4ba04" providerId="ADAL" clId="{3BDC75EE-578F-451B-8BE4-5B05040CBE04}" dt="2026-09-08T18:42:38.260" v="185" actId="700"/>
          <ac:spMkLst>
            <pc:docMk/>
            <pc:sldMk cId="2554438742" sldId="318"/>
            <ac:spMk id="2" creationId="{36F1F538-AEBC-1D64-154E-9B6A813E9787}"/>
          </ac:spMkLst>
        </pc:spChg>
        <pc:spChg chg="mod ord">
          <ac:chgData name="Lona D. Clark" userId="c4fa22b5-f04d-4f66-a7f6-b61d2ee4ba04" providerId="ADAL" clId="{3BDC75EE-578F-451B-8BE4-5B05040CBE04}" dt="2026-09-08T18:42:38.260" v="185" actId="700"/>
          <ac:spMkLst>
            <pc:docMk/>
            <pc:sldMk cId="2554438742" sldId="318"/>
            <ac:spMk id="3" creationId="{42726508-7241-C980-7FC0-7301DE5721B5}"/>
          </ac:spMkLst>
        </pc:spChg>
        <pc:spChg chg="del mod ord">
          <ac:chgData name="Lona D. Clark" userId="c4fa22b5-f04d-4f66-a7f6-b61d2ee4ba04" providerId="ADAL" clId="{3BDC75EE-578F-451B-8BE4-5B05040CBE04}" dt="2026-09-08T18:42:34.736" v="184" actId="700"/>
          <ac:spMkLst>
            <pc:docMk/>
            <pc:sldMk cId="2554438742" sldId="318"/>
            <ac:spMk id="4" creationId="{D1B376A0-D22C-4076-5AAA-5DCD05F7B606}"/>
          </ac:spMkLst>
        </pc:spChg>
        <pc:spChg chg="add del mod ord">
          <ac:chgData name="Lona D. Clark" userId="c4fa22b5-f04d-4f66-a7f6-b61d2ee4ba04" providerId="ADAL" clId="{3BDC75EE-578F-451B-8BE4-5B05040CBE04}" dt="2026-09-08T18:42:38.260" v="185" actId="700"/>
          <ac:spMkLst>
            <pc:docMk/>
            <pc:sldMk cId="2554438742" sldId="318"/>
            <ac:spMk id="5" creationId="{21D50D05-9F57-B51B-27BC-ED60F91AA8FC}"/>
          </ac:spMkLst>
        </pc:spChg>
        <pc:spChg chg="add mod ord">
          <ac:chgData name="Lona D. Clark" userId="c4fa22b5-f04d-4f66-a7f6-b61d2ee4ba04" providerId="ADAL" clId="{3BDC75EE-578F-451B-8BE4-5B05040CBE04}" dt="2026-09-08T18:42:38.260" v="185" actId="700"/>
          <ac:spMkLst>
            <pc:docMk/>
            <pc:sldMk cId="2554438742" sldId="318"/>
            <ac:spMk id="6" creationId="{359AE39B-238F-AB23-759B-EEFF5FC74B08}"/>
          </ac:spMkLst>
        </pc:spChg>
      </pc:sldChg>
      <pc:sldChg chg="addSp delSp modSp mod chgLayout">
        <pc:chgData name="Lona D. Clark" userId="c4fa22b5-f04d-4f66-a7f6-b61d2ee4ba04" providerId="ADAL" clId="{3BDC75EE-578F-451B-8BE4-5B05040CBE04}" dt="2026-09-08T18:42:48.420" v="186" actId="700"/>
        <pc:sldMkLst>
          <pc:docMk/>
          <pc:sldMk cId="898111167" sldId="319"/>
        </pc:sldMkLst>
        <pc:spChg chg="add mod ord">
          <ac:chgData name="Lona D. Clark" userId="c4fa22b5-f04d-4f66-a7f6-b61d2ee4ba04" providerId="ADAL" clId="{3BDC75EE-578F-451B-8BE4-5B05040CBE04}" dt="2026-09-08T18:42:48.420" v="186" actId="700"/>
          <ac:spMkLst>
            <pc:docMk/>
            <pc:sldMk cId="898111167" sldId="319"/>
            <ac:spMk id="2" creationId="{A28FF807-6CCE-F74D-1156-809B2DD713D0}"/>
          </ac:spMkLst>
        </pc:spChg>
        <pc:spChg chg="mod ord">
          <ac:chgData name="Lona D. Clark" userId="c4fa22b5-f04d-4f66-a7f6-b61d2ee4ba04" providerId="ADAL" clId="{3BDC75EE-578F-451B-8BE4-5B05040CBE04}" dt="2026-09-08T18:42:48.420" v="186" actId="700"/>
          <ac:spMkLst>
            <pc:docMk/>
            <pc:sldMk cId="898111167" sldId="319"/>
            <ac:spMk id="3" creationId="{3D0B7CFB-8F05-3B9B-08D6-16015B222388}"/>
          </ac:spMkLst>
        </pc:spChg>
        <pc:spChg chg="mod ord">
          <ac:chgData name="Lona D. Clark" userId="c4fa22b5-f04d-4f66-a7f6-b61d2ee4ba04" providerId="ADAL" clId="{3BDC75EE-578F-451B-8BE4-5B05040CBE04}" dt="2026-09-08T18:42:48.420" v="186" actId="700"/>
          <ac:spMkLst>
            <pc:docMk/>
            <pc:sldMk cId="898111167" sldId="319"/>
            <ac:spMk id="4" creationId="{59914E3F-8036-28A4-3A61-9E5E6CC6E1F1}"/>
          </ac:spMkLst>
        </pc:spChg>
        <pc:spChg chg="del">
          <ac:chgData name="Lona D. Clark" userId="c4fa22b5-f04d-4f66-a7f6-b61d2ee4ba04" providerId="ADAL" clId="{3BDC75EE-578F-451B-8BE4-5B05040CBE04}" dt="2026-09-08T18:42:48.420" v="186" actId="700"/>
          <ac:spMkLst>
            <pc:docMk/>
            <pc:sldMk cId="898111167" sldId="319"/>
            <ac:spMk id="5" creationId="{8B237840-37F4-CF15-0956-C6CB5E995CDA}"/>
          </ac:spMkLst>
        </pc:spChg>
      </pc:sldChg>
      <pc:sldChg chg="addSp delSp modSp mod chgLayout">
        <pc:chgData name="Lona D. Clark" userId="c4fa22b5-f04d-4f66-a7f6-b61d2ee4ba04" providerId="ADAL" clId="{3BDC75EE-578F-451B-8BE4-5B05040CBE04}" dt="2026-09-08T18:42:56.857" v="187" actId="700"/>
        <pc:sldMkLst>
          <pc:docMk/>
          <pc:sldMk cId="2373143016" sldId="320"/>
        </pc:sldMkLst>
        <pc:spChg chg="mod ord">
          <ac:chgData name="Lona D. Clark" userId="c4fa22b5-f04d-4f66-a7f6-b61d2ee4ba04" providerId="ADAL" clId="{3BDC75EE-578F-451B-8BE4-5B05040CBE04}" dt="2026-09-08T18:42:56.857" v="187" actId="700"/>
          <ac:spMkLst>
            <pc:docMk/>
            <pc:sldMk cId="2373143016" sldId="320"/>
            <ac:spMk id="2" creationId="{9D58DB76-AE5F-C643-F2F7-86BB0DCF61FA}"/>
          </ac:spMkLst>
        </pc:spChg>
        <pc:spChg chg="mod ord">
          <ac:chgData name="Lona D. Clark" userId="c4fa22b5-f04d-4f66-a7f6-b61d2ee4ba04" providerId="ADAL" clId="{3BDC75EE-578F-451B-8BE4-5B05040CBE04}" dt="2026-09-08T18:42:56.857" v="187" actId="700"/>
          <ac:spMkLst>
            <pc:docMk/>
            <pc:sldMk cId="2373143016" sldId="320"/>
            <ac:spMk id="3" creationId="{5B9DA86C-43B1-0F52-8468-41EE109C3993}"/>
          </ac:spMkLst>
        </pc:spChg>
        <pc:spChg chg="del">
          <ac:chgData name="Lona D. Clark" userId="c4fa22b5-f04d-4f66-a7f6-b61d2ee4ba04" providerId="ADAL" clId="{3BDC75EE-578F-451B-8BE4-5B05040CBE04}" dt="2026-09-08T18:42:56.857" v="187" actId="700"/>
          <ac:spMkLst>
            <pc:docMk/>
            <pc:sldMk cId="2373143016" sldId="320"/>
            <ac:spMk id="4" creationId="{1A8F001B-C108-681A-A5B9-54B4E8A4D453}"/>
          </ac:spMkLst>
        </pc:spChg>
        <pc:spChg chg="add mod ord">
          <ac:chgData name="Lona D. Clark" userId="c4fa22b5-f04d-4f66-a7f6-b61d2ee4ba04" providerId="ADAL" clId="{3BDC75EE-578F-451B-8BE4-5B05040CBE04}" dt="2026-09-08T18:42:56.857" v="187" actId="700"/>
          <ac:spMkLst>
            <pc:docMk/>
            <pc:sldMk cId="2373143016" sldId="320"/>
            <ac:spMk id="5" creationId="{94A96466-6C08-FF21-D54F-ABBCCB3AB707}"/>
          </ac:spMkLst>
        </pc:spChg>
      </pc:sldChg>
      <pc:sldChg chg="addSp delSp modSp mod chgLayout">
        <pc:chgData name="Lona D. Clark" userId="c4fa22b5-f04d-4f66-a7f6-b61d2ee4ba04" providerId="ADAL" clId="{3BDC75EE-578F-451B-8BE4-5B05040CBE04}" dt="2026-09-08T18:43:01.762" v="188" actId="700"/>
        <pc:sldMkLst>
          <pc:docMk/>
          <pc:sldMk cId="1251264606" sldId="321"/>
        </pc:sldMkLst>
        <pc:spChg chg="add mod ord">
          <ac:chgData name="Lona D. Clark" userId="c4fa22b5-f04d-4f66-a7f6-b61d2ee4ba04" providerId="ADAL" clId="{3BDC75EE-578F-451B-8BE4-5B05040CBE04}" dt="2026-09-08T18:43:01.762" v="188" actId="700"/>
          <ac:spMkLst>
            <pc:docMk/>
            <pc:sldMk cId="1251264606" sldId="321"/>
            <ac:spMk id="2" creationId="{62D07A8A-7BF5-9D66-EDD1-651E8182835C}"/>
          </ac:spMkLst>
        </pc:spChg>
        <pc:spChg chg="mod ord">
          <ac:chgData name="Lona D. Clark" userId="c4fa22b5-f04d-4f66-a7f6-b61d2ee4ba04" providerId="ADAL" clId="{3BDC75EE-578F-451B-8BE4-5B05040CBE04}" dt="2026-09-08T18:43:01.762" v="188" actId="700"/>
          <ac:spMkLst>
            <pc:docMk/>
            <pc:sldMk cId="1251264606" sldId="321"/>
            <ac:spMk id="3" creationId="{51FB2B1C-CF95-2238-2042-F7F5DDBA304A}"/>
          </ac:spMkLst>
        </pc:spChg>
        <pc:spChg chg="mod ord">
          <ac:chgData name="Lona D. Clark" userId="c4fa22b5-f04d-4f66-a7f6-b61d2ee4ba04" providerId="ADAL" clId="{3BDC75EE-578F-451B-8BE4-5B05040CBE04}" dt="2026-09-08T18:43:01.762" v="188" actId="700"/>
          <ac:spMkLst>
            <pc:docMk/>
            <pc:sldMk cId="1251264606" sldId="321"/>
            <ac:spMk id="4" creationId="{EC4DCEE3-85FB-73E0-8E52-70BF850CB417}"/>
          </ac:spMkLst>
        </pc:spChg>
        <pc:spChg chg="del">
          <ac:chgData name="Lona D. Clark" userId="c4fa22b5-f04d-4f66-a7f6-b61d2ee4ba04" providerId="ADAL" clId="{3BDC75EE-578F-451B-8BE4-5B05040CBE04}" dt="2026-09-08T18:43:01.762" v="188" actId="700"/>
          <ac:spMkLst>
            <pc:docMk/>
            <pc:sldMk cId="1251264606" sldId="321"/>
            <ac:spMk id="5" creationId="{D9F5B397-B95C-0652-B414-90E8C89C88A8}"/>
          </ac:spMkLst>
        </pc:spChg>
      </pc:sldChg>
      <pc:sldChg chg="addSp delSp modSp mod chgLayout">
        <pc:chgData name="Lona D. Clark" userId="c4fa22b5-f04d-4f66-a7f6-b61d2ee4ba04" providerId="ADAL" clId="{3BDC75EE-578F-451B-8BE4-5B05040CBE04}" dt="2026-09-08T18:43:21.632" v="189" actId="700"/>
        <pc:sldMkLst>
          <pc:docMk/>
          <pc:sldMk cId="1470999979" sldId="322"/>
        </pc:sldMkLst>
        <pc:spChg chg="add mod ord">
          <ac:chgData name="Lona D. Clark" userId="c4fa22b5-f04d-4f66-a7f6-b61d2ee4ba04" providerId="ADAL" clId="{3BDC75EE-578F-451B-8BE4-5B05040CBE04}" dt="2026-09-08T18:43:21.632" v="189" actId="700"/>
          <ac:spMkLst>
            <pc:docMk/>
            <pc:sldMk cId="1470999979" sldId="322"/>
            <ac:spMk id="2" creationId="{EEC7AFAD-2F83-C5CF-4570-D0469929614A}"/>
          </ac:spMkLst>
        </pc:spChg>
        <pc:spChg chg="mod ord">
          <ac:chgData name="Lona D. Clark" userId="c4fa22b5-f04d-4f66-a7f6-b61d2ee4ba04" providerId="ADAL" clId="{3BDC75EE-578F-451B-8BE4-5B05040CBE04}" dt="2026-09-08T18:43:21.632" v="189" actId="700"/>
          <ac:spMkLst>
            <pc:docMk/>
            <pc:sldMk cId="1470999979" sldId="322"/>
            <ac:spMk id="3" creationId="{E00E7811-565E-AF96-D699-EA6589329B49}"/>
          </ac:spMkLst>
        </pc:spChg>
        <pc:spChg chg="del">
          <ac:chgData name="Lona D. Clark" userId="c4fa22b5-f04d-4f66-a7f6-b61d2ee4ba04" providerId="ADAL" clId="{3BDC75EE-578F-451B-8BE4-5B05040CBE04}" dt="2026-09-08T18:43:21.632" v="189" actId="700"/>
          <ac:spMkLst>
            <pc:docMk/>
            <pc:sldMk cId="1470999979" sldId="322"/>
            <ac:spMk id="4" creationId="{E5714D67-C992-BB61-D6AA-8ACE412C8B19}"/>
          </ac:spMkLst>
        </pc:spChg>
      </pc:sldChg>
      <pc:sldChg chg="addSp delSp mod">
        <pc:chgData name="Lona D. Clark" userId="c4fa22b5-f04d-4f66-a7f6-b61d2ee4ba04" providerId="ADAL" clId="{3BDC75EE-578F-451B-8BE4-5B05040CBE04}" dt="2026-09-08T18:25:33.149" v="21" actId="478"/>
        <pc:sldMkLst>
          <pc:docMk/>
          <pc:sldMk cId="2787374138" sldId="323"/>
        </pc:sldMkLst>
        <pc:spChg chg="add del">
          <ac:chgData name="Lona D. Clark" userId="c4fa22b5-f04d-4f66-a7f6-b61d2ee4ba04" providerId="ADAL" clId="{3BDC75EE-578F-451B-8BE4-5B05040CBE04}" dt="2026-09-08T18:25:33.149" v="21" actId="478"/>
          <ac:spMkLst>
            <pc:docMk/>
            <pc:sldMk cId="2787374138" sldId="323"/>
            <ac:spMk id="5" creationId="{FA91623D-3FDF-22AB-38B2-1CDF4C5F36D8}"/>
          </ac:spMkLst>
        </pc:spChg>
      </pc:sldChg>
      <pc:sldChg chg="modSp mod chgLayout">
        <pc:chgData name="Lona D. Clark" userId="c4fa22b5-f04d-4f66-a7f6-b61d2ee4ba04" providerId="ADAL" clId="{3BDC75EE-578F-451B-8BE4-5B05040CBE04}" dt="2026-09-08T18:43:26.571" v="190" actId="700"/>
        <pc:sldMkLst>
          <pc:docMk/>
          <pc:sldMk cId="3744311727" sldId="325"/>
        </pc:sldMkLst>
        <pc:spChg chg="mod ord">
          <ac:chgData name="Lona D. Clark" userId="c4fa22b5-f04d-4f66-a7f6-b61d2ee4ba04" providerId="ADAL" clId="{3BDC75EE-578F-451B-8BE4-5B05040CBE04}" dt="2026-09-08T18:43:26.571" v="190" actId="700"/>
          <ac:spMkLst>
            <pc:docMk/>
            <pc:sldMk cId="3744311727" sldId="325"/>
            <ac:spMk id="2" creationId="{1D14F493-CFD9-7BF8-2CB0-809C12908368}"/>
          </ac:spMkLst>
        </pc:spChg>
        <pc:spChg chg="mod ord">
          <ac:chgData name="Lona D. Clark" userId="c4fa22b5-f04d-4f66-a7f6-b61d2ee4ba04" providerId="ADAL" clId="{3BDC75EE-578F-451B-8BE4-5B05040CBE04}" dt="2026-09-08T18:43:26.571" v="190" actId="700"/>
          <ac:spMkLst>
            <pc:docMk/>
            <pc:sldMk cId="3744311727" sldId="325"/>
            <ac:spMk id="3" creationId="{960046D5-22B1-6D7C-FBAC-F4B1EE3A8810}"/>
          </ac:spMkLst>
        </pc:spChg>
        <pc:spChg chg="mod ord">
          <ac:chgData name="Lona D. Clark" userId="c4fa22b5-f04d-4f66-a7f6-b61d2ee4ba04" providerId="ADAL" clId="{3BDC75EE-578F-451B-8BE4-5B05040CBE04}" dt="2026-09-08T18:43:26.571" v="190" actId="700"/>
          <ac:spMkLst>
            <pc:docMk/>
            <pc:sldMk cId="3744311727" sldId="325"/>
            <ac:spMk id="4" creationId="{B01066E2-2ABB-32DD-8D4D-20689E65DEA5}"/>
          </ac:spMkLst>
        </pc:spChg>
      </pc:sldChg>
      <pc:sldChg chg="modSp new mod">
        <pc:chgData name="Lona D. Clark" userId="c4fa22b5-f04d-4f66-a7f6-b61d2ee4ba04" providerId="ADAL" clId="{3BDC75EE-578F-451B-8BE4-5B05040CBE04}" dt="2026-09-08T18:41:58.097" v="180"/>
        <pc:sldMkLst>
          <pc:docMk/>
          <pc:sldMk cId="748721346" sldId="326"/>
        </pc:sldMkLst>
        <pc:spChg chg="mod">
          <ac:chgData name="Lona D. Clark" userId="c4fa22b5-f04d-4f66-a7f6-b61d2ee4ba04" providerId="ADAL" clId="{3BDC75EE-578F-451B-8BE4-5B05040CBE04}" dt="2026-09-08T18:41:42.518" v="178" actId="20577"/>
          <ac:spMkLst>
            <pc:docMk/>
            <pc:sldMk cId="748721346" sldId="326"/>
            <ac:spMk id="2" creationId="{3BB54694-62EF-C317-4E32-6F0EDD15F857}"/>
          </ac:spMkLst>
        </pc:spChg>
        <pc:spChg chg="mod">
          <ac:chgData name="Lona D. Clark" userId="c4fa22b5-f04d-4f66-a7f6-b61d2ee4ba04" providerId="ADAL" clId="{3BDC75EE-578F-451B-8BE4-5B05040CBE04}" dt="2026-09-08T18:41:58.097" v="180"/>
          <ac:spMkLst>
            <pc:docMk/>
            <pc:sldMk cId="748721346" sldId="326"/>
            <ac:spMk id="3" creationId="{FDBB6510-0BF0-5962-56CF-C059E48A0D37}"/>
          </ac:spMkLst>
        </pc:spChg>
      </pc:sldChg>
      <pc:sldChg chg="modSp new mod modClrScheme chgLayout">
        <pc:chgData name="Lona D. Clark" userId="c4fa22b5-f04d-4f66-a7f6-b61d2ee4ba04" providerId="ADAL" clId="{3BDC75EE-578F-451B-8BE4-5B05040CBE04}" dt="2026-09-08T18:43:46.562" v="202" actId="700"/>
        <pc:sldMkLst>
          <pc:docMk/>
          <pc:sldMk cId="3237885509" sldId="327"/>
        </pc:sldMkLst>
        <pc:spChg chg="mod ord">
          <ac:chgData name="Lona D. Clark" userId="c4fa22b5-f04d-4f66-a7f6-b61d2ee4ba04" providerId="ADAL" clId="{3BDC75EE-578F-451B-8BE4-5B05040CBE04}" dt="2026-09-08T18:43:46.562" v="202" actId="700"/>
          <ac:spMkLst>
            <pc:docMk/>
            <pc:sldMk cId="3237885509" sldId="327"/>
            <ac:spMk id="2" creationId="{E9149505-1F37-C0C1-23D6-38E29FD3A0AA}"/>
          </ac:spMkLst>
        </pc:spChg>
      </pc:sldChg>
      <pc:sldChg chg="new mod modClrScheme chgLayout">
        <pc:chgData name="Lona D. Clark" userId="c4fa22b5-f04d-4f66-a7f6-b61d2ee4ba04" providerId="ADAL" clId="{3BDC75EE-578F-451B-8BE4-5B05040CBE04}" dt="2026-09-08T18:44:03.598" v="204" actId="700"/>
        <pc:sldMkLst>
          <pc:docMk/>
          <pc:sldMk cId="1209443681" sldId="328"/>
        </pc:sldMkLst>
      </pc:sldChg>
      <pc:sldChg chg="new">
        <pc:chgData name="Lona D. Clark" userId="c4fa22b5-f04d-4f66-a7f6-b61d2ee4ba04" providerId="ADAL" clId="{3BDC75EE-578F-451B-8BE4-5B05040CBE04}" dt="2026-09-08T19:10:15.758" v="217" actId="680"/>
        <pc:sldMkLst>
          <pc:docMk/>
          <pc:sldMk cId="379475383" sldId="329"/>
        </pc:sldMkLst>
      </pc:sldChg>
      <pc:sldMasterChg chg="addSp delSp modSp mod addSldLayout modSldLayout">
        <pc:chgData name="Lona D. Clark" userId="c4fa22b5-f04d-4f66-a7f6-b61d2ee4ba04" providerId="ADAL" clId="{3BDC75EE-578F-451B-8BE4-5B05040CBE04}" dt="2026-09-08T18:48:15.254" v="213" actId="1037"/>
        <pc:sldMasterMkLst>
          <pc:docMk/>
          <pc:sldMasterMk cId="3875295505" sldId="2147483826"/>
        </pc:sldMasterMkLst>
        <pc:spChg chg="mod">
          <ac:chgData name="Lona D. Clark" userId="c4fa22b5-f04d-4f66-a7f6-b61d2ee4ba04" providerId="ADAL" clId="{3BDC75EE-578F-451B-8BE4-5B05040CBE04}" dt="2026-09-08T18:27:48.840" v="27" actId="12789"/>
          <ac:spMkLst>
            <pc:docMk/>
            <pc:sldMasterMk cId="3875295505" sldId="2147483826"/>
            <ac:spMk id="2" creationId="{ED331760-E8FD-9E94-5F95-FB456ADE7C8D}"/>
          </ac:spMkLst>
        </pc:spChg>
        <pc:spChg chg="add del mod">
          <ac:chgData name="Lona D. Clark" userId="c4fa22b5-f04d-4f66-a7f6-b61d2ee4ba04" providerId="ADAL" clId="{3BDC75EE-578F-451B-8BE4-5B05040CBE04}" dt="2026-09-08T18:25:21.326" v="19" actId="478"/>
          <ac:spMkLst>
            <pc:docMk/>
            <pc:sldMasterMk cId="3875295505" sldId="2147483826"/>
            <ac:spMk id="3" creationId="{9FA5F2F9-8941-888E-4847-9DE842E6E35E}"/>
          </ac:spMkLst>
        </pc:spChg>
        <pc:spChg chg="add mod">
          <ac:chgData name="Lona D. Clark" userId="c4fa22b5-f04d-4f66-a7f6-b61d2ee4ba04" providerId="ADAL" clId="{3BDC75EE-578F-451B-8BE4-5B05040CBE04}" dt="2026-09-08T18:28:55.842" v="40"/>
          <ac:spMkLst>
            <pc:docMk/>
            <pc:sldMasterMk cId="3875295505" sldId="2147483826"/>
            <ac:spMk id="4" creationId="{6D8DE493-7A09-9AF0-3A3E-48347C4BDDE2}"/>
          </ac:spMkLst>
        </pc:spChg>
        <pc:spChg chg="mod">
          <ac:chgData name="Lona D. Clark" userId="c4fa22b5-f04d-4f66-a7f6-b61d2ee4ba04" providerId="ADAL" clId="{3BDC75EE-578F-451B-8BE4-5B05040CBE04}" dt="2026-09-08T18:27:48.840" v="27" actId="12789"/>
          <ac:spMkLst>
            <pc:docMk/>
            <pc:sldMasterMk cId="3875295505" sldId="2147483826"/>
            <ac:spMk id="8" creationId="{6AF51BC8-E5B3-AAC1-7F2D-75AD651DAB98}"/>
          </ac:spMkLst>
        </pc:spChg>
        <pc:spChg chg="mod">
          <ac:chgData name="Lona D. Clark" userId="c4fa22b5-f04d-4f66-a7f6-b61d2ee4ba04" providerId="ADAL" clId="{3BDC75EE-578F-451B-8BE4-5B05040CBE04}" dt="2026-09-08T18:28:02.623" v="29" actId="14100"/>
          <ac:spMkLst>
            <pc:docMk/>
            <pc:sldMasterMk cId="3875295505" sldId="2147483826"/>
            <ac:spMk id="13" creationId="{A59E6A3E-E1D5-A6CD-BC87-83DF748B8D76}"/>
          </ac:spMkLst>
        </pc:spChg>
        <pc:sldLayoutChg chg="addSp delSp modSp mod">
          <pc:chgData name="Lona D. Clark" userId="c4fa22b5-f04d-4f66-a7f6-b61d2ee4ba04" providerId="ADAL" clId="{3BDC75EE-578F-451B-8BE4-5B05040CBE04}" dt="2026-09-08T18:29:48.220" v="58" actId="1036"/>
          <pc:sldLayoutMkLst>
            <pc:docMk/>
            <pc:sldMasterMk cId="3875295505" sldId="2147483826"/>
            <pc:sldLayoutMk cId="2939619767" sldId="2147483830"/>
          </pc:sldLayoutMkLst>
          <pc:spChg chg="add mod">
            <ac:chgData name="Lona D. Clark" userId="c4fa22b5-f04d-4f66-a7f6-b61d2ee4ba04" providerId="ADAL" clId="{3BDC75EE-578F-451B-8BE4-5B05040CBE04}" dt="2026-09-08T18:28:44.769" v="37" actId="14100"/>
            <ac:spMkLst>
              <pc:docMk/>
              <pc:sldMasterMk cId="3875295505" sldId="2147483826"/>
              <pc:sldLayoutMk cId="2939619767" sldId="2147483830"/>
              <ac:spMk id="2" creationId="{345550BA-D090-46BD-116D-1312B28245BA}"/>
            </ac:spMkLst>
          </pc:spChg>
          <pc:spChg chg="add del mod ord">
            <ac:chgData name="Lona D. Clark" userId="c4fa22b5-f04d-4f66-a7f6-b61d2ee4ba04" providerId="ADAL" clId="{3BDC75EE-578F-451B-8BE4-5B05040CBE04}" dt="2026-09-08T18:29:45.403" v="55" actId="478"/>
            <ac:spMkLst>
              <pc:docMk/>
              <pc:sldMasterMk cId="3875295505" sldId="2147483826"/>
              <pc:sldLayoutMk cId="2939619767" sldId="2147483830"/>
              <ac:spMk id="3" creationId="{8E6EF322-D562-6C7D-1F3C-81497BFA5DEC}"/>
            </ac:spMkLst>
          </pc:spChg>
          <pc:spChg chg="add del mod ord">
            <ac:chgData name="Lona D. Clark" userId="c4fa22b5-f04d-4f66-a7f6-b61d2ee4ba04" providerId="ADAL" clId="{3BDC75EE-578F-451B-8BE4-5B05040CBE04}" dt="2026-09-08T18:29:48.220" v="58" actId="1036"/>
            <ac:spMkLst>
              <pc:docMk/>
              <pc:sldMasterMk cId="3875295505" sldId="2147483826"/>
              <pc:sldLayoutMk cId="2939619767" sldId="2147483830"/>
              <ac:spMk id="7" creationId="{46DD14CB-C61E-F792-FA42-38549876C1A2}"/>
            </ac:spMkLst>
          </pc:spChg>
          <pc:spChg chg="del mod">
            <ac:chgData name="Lona D. Clark" userId="c4fa22b5-f04d-4f66-a7f6-b61d2ee4ba04" providerId="ADAL" clId="{3BDC75EE-578F-451B-8BE4-5B05040CBE04}" dt="2026-09-08T18:28:29.730" v="32" actId="478"/>
            <ac:spMkLst>
              <pc:docMk/>
              <pc:sldMasterMk cId="3875295505" sldId="2147483826"/>
              <pc:sldLayoutMk cId="2939619767" sldId="2147483830"/>
              <ac:spMk id="9" creationId="{5DBF7AEB-E632-30D9-AB40-C7B7FF6F0488}"/>
            </ac:spMkLst>
          </pc:spChg>
        </pc:sldLayoutChg>
        <pc:sldLayoutChg chg="addSp delSp modSp mod">
          <pc:chgData name="Lona D. Clark" userId="c4fa22b5-f04d-4f66-a7f6-b61d2ee4ba04" providerId="ADAL" clId="{3BDC75EE-578F-451B-8BE4-5B05040CBE04}" dt="2026-09-08T18:48:15.254" v="213" actId="1037"/>
          <pc:sldLayoutMkLst>
            <pc:docMk/>
            <pc:sldMasterMk cId="3875295505" sldId="2147483826"/>
            <pc:sldLayoutMk cId="1371731930" sldId="2147483831"/>
          </pc:sldLayoutMkLst>
          <pc:spChg chg="add del mod">
            <ac:chgData name="Lona D. Clark" userId="c4fa22b5-f04d-4f66-a7f6-b61d2ee4ba04" providerId="ADAL" clId="{3BDC75EE-578F-451B-8BE4-5B05040CBE04}" dt="2026-09-08T18:48:13.285" v="211" actId="478"/>
            <ac:spMkLst>
              <pc:docMk/>
              <pc:sldMasterMk cId="3875295505" sldId="2147483826"/>
              <pc:sldLayoutMk cId="1371731930" sldId="2147483831"/>
              <ac:spMk id="2" creationId="{C8DFDEA1-FFF5-490D-A27F-4C0E4647205A}"/>
            </ac:spMkLst>
          </pc:spChg>
          <pc:spChg chg="add mod">
            <ac:chgData name="Lona D. Clark" userId="c4fa22b5-f04d-4f66-a7f6-b61d2ee4ba04" providerId="ADAL" clId="{3BDC75EE-578F-451B-8BE4-5B05040CBE04}" dt="2026-09-08T18:30:05.755" v="61"/>
            <ac:spMkLst>
              <pc:docMk/>
              <pc:sldMasterMk cId="3875295505" sldId="2147483826"/>
              <pc:sldLayoutMk cId="1371731930" sldId="2147483831"/>
              <ac:spMk id="3" creationId="{9FE2EC3E-130F-2E5C-E8BD-4C9B3106C08D}"/>
            </ac:spMkLst>
          </pc:spChg>
          <pc:spChg chg="del">
            <ac:chgData name="Lona D. Clark" userId="c4fa22b5-f04d-4f66-a7f6-b61d2ee4ba04" providerId="ADAL" clId="{3BDC75EE-578F-451B-8BE4-5B05040CBE04}" dt="2026-09-08T18:30:04.837" v="60" actId="478"/>
            <ac:spMkLst>
              <pc:docMk/>
              <pc:sldMasterMk cId="3875295505" sldId="2147483826"/>
              <pc:sldLayoutMk cId="1371731930" sldId="2147483831"/>
              <ac:spMk id="4" creationId="{BB58CC33-3F64-66F1-04FF-38EFB33C5E6B}"/>
            </ac:spMkLst>
          </pc:spChg>
          <pc:spChg chg="del">
            <ac:chgData name="Lona D. Clark" userId="c4fa22b5-f04d-4f66-a7f6-b61d2ee4ba04" providerId="ADAL" clId="{3BDC75EE-578F-451B-8BE4-5B05040CBE04}" dt="2026-09-08T18:30:02.963" v="59" actId="478"/>
            <ac:spMkLst>
              <pc:docMk/>
              <pc:sldMasterMk cId="3875295505" sldId="2147483826"/>
              <pc:sldLayoutMk cId="1371731930" sldId="2147483831"/>
              <ac:spMk id="5" creationId="{54B83FD3-CFD5-32B7-C1DD-CB5FB4276F5A}"/>
            </ac:spMkLst>
          </pc:spChg>
          <pc:spChg chg="add mod">
            <ac:chgData name="Lona D. Clark" userId="c4fa22b5-f04d-4f66-a7f6-b61d2ee4ba04" providerId="ADAL" clId="{3BDC75EE-578F-451B-8BE4-5B05040CBE04}" dt="2026-09-08T18:48:15.254" v="213" actId="1037"/>
            <ac:spMkLst>
              <pc:docMk/>
              <pc:sldMasterMk cId="3875295505" sldId="2147483826"/>
              <pc:sldLayoutMk cId="1371731930" sldId="2147483831"/>
              <ac:spMk id="6" creationId="{38ECFEE9-349D-0021-214B-4D2EFA6B9F71}"/>
            </ac:spMkLst>
          </pc:spChg>
        </pc:sldLayoutChg>
        <pc:sldLayoutChg chg="addSp delSp modSp mod">
          <pc:chgData name="Lona D. Clark" userId="c4fa22b5-f04d-4f66-a7f6-b61d2ee4ba04" providerId="ADAL" clId="{3BDC75EE-578F-451B-8BE4-5B05040CBE04}" dt="2026-09-08T18:32:09.891" v="66" actId="478"/>
          <pc:sldLayoutMkLst>
            <pc:docMk/>
            <pc:sldMasterMk cId="3875295505" sldId="2147483826"/>
            <pc:sldLayoutMk cId="1289585474" sldId="2147483832"/>
          </pc:sldLayoutMkLst>
          <pc:spChg chg="add del mod">
            <ac:chgData name="Lona D. Clark" userId="c4fa22b5-f04d-4f66-a7f6-b61d2ee4ba04" providerId="ADAL" clId="{3BDC75EE-578F-451B-8BE4-5B05040CBE04}" dt="2026-09-08T18:32:09.891" v="66" actId="478"/>
            <ac:spMkLst>
              <pc:docMk/>
              <pc:sldMasterMk cId="3875295505" sldId="2147483826"/>
              <pc:sldLayoutMk cId="1289585474" sldId="2147483832"/>
              <ac:spMk id="2" creationId="{4B06563D-2A89-0259-183F-EC01C4A87F0E}"/>
            </ac:spMkLst>
          </pc:spChg>
          <pc:spChg chg="mod">
            <ac:chgData name="Lona D. Clark" userId="c4fa22b5-f04d-4f66-a7f6-b61d2ee4ba04" providerId="ADAL" clId="{3BDC75EE-578F-451B-8BE4-5B05040CBE04}" dt="2026-09-08T18:32:07.559" v="65" actId="14100"/>
            <ac:spMkLst>
              <pc:docMk/>
              <pc:sldMasterMk cId="3875295505" sldId="2147483826"/>
              <pc:sldLayoutMk cId="1289585474" sldId="2147483832"/>
              <ac:spMk id="3" creationId="{A381503B-B091-6F37-674A-FB4BD45952AB}"/>
            </ac:spMkLst>
          </pc:spChg>
          <pc:spChg chg="add mod">
            <ac:chgData name="Lona D. Clark" userId="c4fa22b5-f04d-4f66-a7f6-b61d2ee4ba04" providerId="ADAL" clId="{3BDC75EE-578F-451B-8BE4-5B05040CBE04}" dt="2026-09-08T18:32:00.085" v="63"/>
            <ac:spMkLst>
              <pc:docMk/>
              <pc:sldMasterMk cId="3875295505" sldId="2147483826"/>
              <pc:sldLayoutMk cId="1289585474" sldId="2147483832"/>
              <ac:spMk id="4" creationId="{B77E4917-0D9F-CFC2-0966-C176100430F6}"/>
            </ac:spMkLst>
          </pc:spChg>
          <pc:spChg chg="mod">
            <ac:chgData name="Lona D. Clark" userId="c4fa22b5-f04d-4f66-a7f6-b61d2ee4ba04" providerId="ADAL" clId="{3BDC75EE-578F-451B-8BE4-5B05040CBE04}" dt="2026-09-08T18:32:07.559" v="65" actId="14100"/>
            <ac:spMkLst>
              <pc:docMk/>
              <pc:sldMasterMk cId="3875295505" sldId="2147483826"/>
              <pc:sldLayoutMk cId="1289585474" sldId="2147483832"/>
              <ac:spMk id="5" creationId="{350FC19E-0F8F-A8F9-6B34-B5A83E551D3F}"/>
            </ac:spMkLst>
          </pc:spChg>
          <pc:spChg chg="del">
            <ac:chgData name="Lona D. Clark" userId="c4fa22b5-f04d-4f66-a7f6-b61d2ee4ba04" providerId="ADAL" clId="{3BDC75EE-578F-451B-8BE4-5B05040CBE04}" dt="2026-09-08T18:31:58.447" v="62" actId="478"/>
            <ac:spMkLst>
              <pc:docMk/>
              <pc:sldMasterMk cId="3875295505" sldId="2147483826"/>
              <pc:sldLayoutMk cId="1289585474" sldId="2147483832"/>
              <ac:spMk id="7" creationId="{BA2564B9-B72E-1E0B-7966-24436F3A5B0C}"/>
            </ac:spMkLst>
          </pc:spChg>
        </pc:sldLayoutChg>
        <pc:sldLayoutChg chg="addSp delSp modSp mod">
          <pc:chgData name="Lona D. Clark" userId="c4fa22b5-f04d-4f66-a7f6-b61d2ee4ba04" providerId="ADAL" clId="{3BDC75EE-578F-451B-8BE4-5B05040CBE04}" dt="2026-09-08T18:32:34.090" v="71" actId="478"/>
          <pc:sldLayoutMkLst>
            <pc:docMk/>
            <pc:sldMasterMk cId="3875295505" sldId="2147483826"/>
            <pc:sldLayoutMk cId="1353208794" sldId="2147483833"/>
          </pc:sldLayoutMkLst>
          <pc:spChg chg="add del mod">
            <ac:chgData name="Lona D. Clark" userId="c4fa22b5-f04d-4f66-a7f6-b61d2ee4ba04" providerId="ADAL" clId="{3BDC75EE-578F-451B-8BE4-5B05040CBE04}" dt="2026-09-08T18:32:34.090" v="71" actId="478"/>
            <ac:spMkLst>
              <pc:docMk/>
              <pc:sldMasterMk cId="3875295505" sldId="2147483826"/>
              <pc:sldLayoutMk cId="1353208794" sldId="2147483833"/>
              <ac:spMk id="2" creationId="{ABDF35F7-4B00-00FC-4845-D670B5C2E907}"/>
            </ac:spMkLst>
          </pc:spChg>
          <pc:spChg chg="add mod">
            <ac:chgData name="Lona D. Clark" userId="c4fa22b5-f04d-4f66-a7f6-b61d2ee4ba04" providerId="ADAL" clId="{3BDC75EE-578F-451B-8BE4-5B05040CBE04}" dt="2026-09-08T18:32:22.100" v="68"/>
            <ac:spMkLst>
              <pc:docMk/>
              <pc:sldMasterMk cId="3875295505" sldId="2147483826"/>
              <pc:sldLayoutMk cId="1353208794" sldId="2147483833"/>
              <ac:spMk id="3" creationId="{A3D9D1B4-0C9F-99D3-A8B9-BFF54E399FDD}"/>
            </ac:spMkLst>
          </pc:spChg>
          <pc:spChg chg="mod">
            <ac:chgData name="Lona D. Clark" userId="c4fa22b5-f04d-4f66-a7f6-b61d2ee4ba04" providerId="ADAL" clId="{3BDC75EE-578F-451B-8BE4-5B05040CBE04}" dt="2026-09-08T18:32:30.817" v="70" actId="14100"/>
            <ac:spMkLst>
              <pc:docMk/>
              <pc:sldMasterMk cId="3875295505" sldId="2147483826"/>
              <pc:sldLayoutMk cId="1353208794" sldId="2147483833"/>
              <ac:spMk id="5" creationId="{350FC19E-0F8F-A8F9-6B34-B5A83E551D3F}"/>
            </ac:spMkLst>
          </pc:spChg>
          <pc:spChg chg="del">
            <ac:chgData name="Lona D. Clark" userId="c4fa22b5-f04d-4f66-a7f6-b61d2ee4ba04" providerId="ADAL" clId="{3BDC75EE-578F-451B-8BE4-5B05040CBE04}" dt="2026-09-08T18:32:21.578" v="67" actId="478"/>
            <ac:spMkLst>
              <pc:docMk/>
              <pc:sldMasterMk cId="3875295505" sldId="2147483826"/>
              <pc:sldLayoutMk cId="1353208794" sldId="2147483833"/>
              <ac:spMk id="6" creationId="{88AA0C71-BAF0-9479-DDF1-8B12DA489EC0}"/>
            </ac:spMkLst>
          </pc:spChg>
          <pc:spChg chg="mod">
            <ac:chgData name="Lona D. Clark" userId="c4fa22b5-f04d-4f66-a7f6-b61d2ee4ba04" providerId="ADAL" clId="{3BDC75EE-578F-451B-8BE4-5B05040CBE04}" dt="2026-09-08T18:32:30.817" v="70" actId="14100"/>
            <ac:spMkLst>
              <pc:docMk/>
              <pc:sldMasterMk cId="3875295505" sldId="2147483826"/>
              <pc:sldLayoutMk cId="1353208794" sldId="2147483833"/>
              <ac:spMk id="10" creationId="{37E032B7-64D9-123F-B537-4DCEDEBBDF27}"/>
            </ac:spMkLst>
          </pc:spChg>
          <pc:spChg chg="mod">
            <ac:chgData name="Lona D. Clark" userId="c4fa22b5-f04d-4f66-a7f6-b61d2ee4ba04" providerId="ADAL" clId="{3BDC75EE-578F-451B-8BE4-5B05040CBE04}" dt="2026-09-08T18:32:30.817" v="70" actId="14100"/>
            <ac:spMkLst>
              <pc:docMk/>
              <pc:sldMasterMk cId="3875295505" sldId="2147483826"/>
              <pc:sldLayoutMk cId="1353208794" sldId="2147483833"/>
              <ac:spMk id="11" creationId="{5C2A4A38-B23B-1AAA-94AA-82B8B107E24E}"/>
            </ac:spMkLst>
          </pc:spChg>
        </pc:sldLayoutChg>
        <pc:sldLayoutChg chg="addSp delSp modSp mod">
          <pc:chgData name="Lona D. Clark" userId="c4fa22b5-f04d-4f66-a7f6-b61d2ee4ba04" providerId="ADAL" clId="{3BDC75EE-578F-451B-8BE4-5B05040CBE04}" dt="2026-09-08T18:32:49.126" v="76" actId="478"/>
          <pc:sldLayoutMkLst>
            <pc:docMk/>
            <pc:sldMasterMk cId="3875295505" sldId="2147483826"/>
            <pc:sldLayoutMk cId="1257491182" sldId="2147483834"/>
          </pc:sldLayoutMkLst>
          <pc:spChg chg="add del mod">
            <ac:chgData name="Lona D. Clark" userId="c4fa22b5-f04d-4f66-a7f6-b61d2ee4ba04" providerId="ADAL" clId="{3BDC75EE-578F-451B-8BE4-5B05040CBE04}" dt="2026-09-08T18:32:49.126" v="76" actId="478"/>
            <ac:spMkLst>
              <pc:docMk/>
              <pc:sldMasterMk cId="3875295505" sldId="2147483826"/>
              <pc:sldLayoutMk cId="1257491182" sldId="2147483834"/>
              <ac:spMk id="2" creationId="{32FA6A3C-13FF-1A78-58DA-DD01CD5A1B59}"/>
            </ac:spMkLst>
          </pc:spChg>
          <pc:spChg chg="mod">
            <ac:chgData name="Lona D. Clark" userId="c4fa22b5-f04d-4f66-a7f6-b61d2ee4ba04" providerId="ADAL" clId="{3BDC75EE-578F-451B-8BE4-5B05040CBE04}" dt="2026-09-08T18:32:46.994" v="75" actId="14100"/>
            <ac:spMkLst>
              <pc:docMk/>
              <pc:sldMasterMk cId="3875295505" sldId="2147483826"/>
              <pc:sldLayoutMk cId="1257491182" sldId="2147483834"/>
              <ac:spMk id="3" creationId="{2B80E5A1-F11A-ACB6-5230-FF116DC12362}"/>
            </ac:spMkLst>
          </pc:spChg>
          <pc:spChg chg="add mod">
            <ac:chgData name="Lona D. Clark" userId="c4fa22b5-f04d-4f66-a7f6-b61d2ee4ba04" providerId="ADAL" clId="{3BDC75EE-578F-451B-8BE4-5B05040CBE04}" dt="2026-09-08T18:32:38.284" v="73"/>
            <ac:spMkLst>
              <pc:docMk/>
              <pc:sldMasterMk cId="3875295505" sldId="2147483826"/>
              <pc:sldLayoutMk cId="1257491182" sldId="2147483834"/>
              <ac:spMk id="4" creationId="{7651086C-F6D5-F36A-605A-2579EADA6219}"/>
            </ac:spMkLst>
          </pc:spChg>
          <pc:spChg chg="mod">
            <ac:chgData name="Lona D. Clark" userId="c4fa22b5-f04d-4f66-a7f6-b61d2ee4ba04" providerId="ADAL" clId="{3BDC75EE-578F-451B-8BE4-5B05040CBE04}" dt="2026-09-08T18:32:46.994" v="75" actId="14100"/>
            <ac:spMkLst>
              <pc:docMk/>
              <pc:sldMasterMk cId="3875295505" sldId="2147483826"/>
              <pc:sldLayoutMk cId="1257491182" sldId="2147483834"/>
              <ac:spMk id="5" creationId="{350FC19E-0F8F-A8F9-6B34-B5A83E551D3F}"/>
            </ac:spMkLst>
          </pc:spChg>
          <pc:spChg chg="mod">
            <ac:chgData name="Lona D. Clark" userId="c4fa22b5-f04d-4f66-a7f6-b61d2ee4ba04" providerId="ADAL" clId="{3BDC75EE-578F-451B-8BE4-5B05040CBE04}" dt="2026-09-08T18:32:46.994" v="75" actId="14100"/>
            <ac:spMkLst>
              <pc:docMk/>
              <pc:sldMasterMk cId="3875295505" sldId="2147483826"/>
              <pc:sldLayoutMk cId="1257491182" sldId="2147483834"/>
              <ac:spMk id="6" creationId="{5605086F-1D2F-2C1A-A57F-75394177CF81}"/>
            </ac:spMkLst>
          </pc:spChg>
          <pc:spChg chg="mod">
            <ac:chgData name="Lona D. Clark" userId="c4fa22b5-f04d-4f66-a7f6-b61d2ee4ba04" providerId="ADAL" clId="{3BDC75EE-578F-451B-8BE4-5B05040CBE04}" dt="2026-09-08T18:32:46.994" v="75" actId="14100"/>
            <ac:spMkLst>
              <pc:docMk/>
              <pc:sldMasterMk cId="3875295505" sldId="2147483826"/>
              <pc:sldLayoutMk cId="1257491182" sldId="2147483834"/>
              <ac:spMk id="7" creationId="{620F5521-A843-C07F-9107-A0214C5972E3}"/>
            </ac:spMkLst>
          </pc:spChg>
          <pc:spChg chg="del">
            <ac:chgData name="Lona D. Clark" userId="c4fa22b5-f04d-4f66-a7f6-b61d2ee4ba04" providerId="ADAL" clId="{3BDC75EE-578F-451B-8BE4-5B05040CBE04}" dt="2026-09-08T18:32:37.805" v="72" actId="478"/>
            <ac:spMkLst>
              <pc:docMk/>
              <pc:sldMasterMk cId="3875295505" sldId="2147483826"/>
              <pc:sldLayoutMk cId="1257491182" sldId="2147483834"/>
              <ac:spMk id="9" creationId="{2E8DF106-7069-5873-7F8F-D46B35EE14F6}"/>
            </ac:spMkLst>
          </pc:spChg>
        </pc:sldLayoutChg>
        <pc:sldLayoutChg chg="addSp delSp modSp mod">
          <pc:chgData name="Lona D. Clark" userId="c4fa22b5-f04d-4f66-a7f6-b61d2ee4ba04" providerId="ADAL" clId="{3BDC75EE-578F-451B-8BE4-5B05040CBE04}" dt="2026-09-08T18:34:22.670" v="106" actId="478"/>
          <pc:sldLayoutMkLst>
            <pc:docMk/>
            <pc:sldMasterMk cId="3875295505" sldId="2147483826"/>
            <pc:sldLayoutMk cId="633932973" sldId="2147483836"/>
          </pc:sldLayoutMkLst>
          <pc:spChg chg="add del mod">
            <ac:chgData name="Lona D. Clark" userId="c4fa22b5-f04d-4f66-a7f6-b61d2ee4ba04" providerId="ADAL" clId="{3BDC75EE-578F-451B-8BE4-5B05040CBE04}" dt="2026-09-08T18:33:25.328" v="85" actId="478"/>
            <ac:spMkLst>
              <pc:docMk/>
              <pc:sldMasterMk cId="3875295505" sldId="2147483826"/>
              <pc:sldLayoutMk cId="633932973" sldId="2147483836"/>
              <ac:spMk id="2" creationId="{0739DD84-6053-F48F-4602-BA5F900A1622}"/>
            </ac:spMkLst>
          </pc:spChg>
          <pc:spChg chg="add mod">
            <ac:chgData name="Lona D. Clark" userId="c4fa22b5-f04d-4f66-a7f6-b61d2ee4ba04" providerId="ADAL" clId="{3BDC75EE-578F-451B-8BE4-5B05040CBE04}" dt="2026-09-08T18:33:26.519" v="88" actId="121"/>
            <ac:spMkLst>
              <pc:docMk/>
              <pc:sldMasterMk cId="3875295505" sldId="2147483826"/>
              <pc:sldLayoutMk cId="633932973" sldId="2147483836"/>
              <ac:spMk id="3" creationId="{2723AFB9-6361-ED74-53CD-21B306A88B4A}"/>
            </ac:spMkLst>
          </pc:spChg>
          <pc:spChg chg="add del mod">
            <ac:chgData name="Lona D. Clark" userId="c4fa22b5-f04d-4f66-a7f6-b61d2ee4ba04" providerId="ADAL" clId="{3BDC75EE-578F-451B-8BE4-5B05040CBE04}" dt="2026-09-08T18:34:22.670" v="106" actId="478"/>
            <ac:spMkLst>
              <pc:docMk/>
              <pc:sldMasterMk cId="3875295505" sldId="2147483826"/>
              <pc:sldLayoutMk cId="633932973" sldId="2147483836"/>
              <ac:spMk id="4" creationId="{ED8E25A7-6198-26FE-1A33-53DFBA5F40A2}"/>
            </ac:spMkLst>
          </pc:spChg>
          <pc:spChg chg="add del mod">
            <ac:chgData name="Lona D. Clark" userId="c4fa22b5-f04d-4f66-a7f6-b61d2ee4ba04" providerId="ADAL" clId="{3BDC75EE-578F-451B-8BE4-5B05040CBE04}" dt="2026-09-08T18:34:04.419" v="100" actId="478"/>
            <ac:spMkLst>
              <pc:docMk/>
              <pc:sldMasterMk cId="3875295505" sldId="2147483826"/>
              <pc:sldLayoutMk cId="633932973" sldId="2147483836"/>
              <ac:spMk id="5" creationId="{66865212-04D8-C0AF-05E0-38D0F16B7CCC}"/>
            </ac:spMkLst>
          </pc:spChg>
          <pc:spChg chg="add del mod">
            <ac:chgData name="Lona D. Clark" userId="c4fa22b5-f04d-4f66-a7f6-b61d2ee4ba04" providerId="ADAL" clId="{3BDC75EE-578F-451B-8BE4-5B05040CBE04}" dt="2026-09-08T18:34:20.895" v="105" actId="478"/>
            <ac:spMkLst>
              <pc:docMk/>
              <pc:sldMasterMk cId="3875295505" sldId="2147483826"/>
              <pc:sldLayoutMk cId="633932973" sldId="2147483836"/>
              <ac:spMk id="6" creationId="{4E6C0BE2-8CC2-D6C1-6559-2E089ABF7F1A}"/>
            </ac:spMkLst>
          </pc:spChg>
          <pc:spChg chg="mod">
            <ac:chgData name="Lona D. Clark" userId="c4fa22b5-f04d-4f66-a7f6-b61d2ee4ba04" providerId="ADAL" clId="{3BDC75EE-578F-451B-8BE4-5B05040CBE04}" dt="2026-09-08T18:34:18.833" v="104" actId="14100"/>
            <ac:spMkLst>
              <pc:docMk/>
              <pc:sldMasterMk cId="3875295505" sldId="2147483826"/>
              <pc:sldLayoutMk cId="633932973" sldId="2147483836"/>
              <ac:spMk id="7" creationId="{30D54826-14BC-5C08-2830-8E5EC9929334}"/>
            </ac:spMkLst>
          </pc:spChg>
          <pc:spChg chg="add mod">
            <ac:chgData name="Lona D. Clark" userId="c4fa22b5-f04d-4f66-a7f6-b61d2ee4ba04" providerId="ADAL" clId="{3BDC75EE-578F-451B-8BE4-5B05040CBE04}" dt="2026-09-08T18:34:12.144" v="102" actId="14100"/>
            <ac:spMkLst>
              <pc:docMk/>
              <pc:sldMasterMk cId="3875295505" sldId="2147483826"/>
              <pc:sldLayoutMk cId="633932973" sldId="2147483836"/>
              <ac:spMk id="9" creationId="{ACE89B72-AFE9-ACBE-FDC3-9DECDC91ECE2}"/>
            </ac:spMkLst>
          </pc:spChg>
          <pc:spChg chg="add del mod">
            <ac:chgData name="Lona D. Clark" userId="c4fa22b5-f04d-4f66-a7f6-b61d2ee4ba04" providerId="ADAL" clId="{3BDC75EE-578F-451B-8BE4-5B05040CBE04}" dt="2026-09-08T18:34:01.682" v="99" actId="478"/>
            <ac:spMkLst>
              <pc:docMk/>
              <pc:sldMasterMk cId="3875295505" sldId="2147483826"/>
              <pc:sldLayoutMk cId="633932973" sldId="2147483836"/>
              <ac:spMk id="14" creationId="{11B6A54D-750F-D3AE-5BDE-7C8452FEA7D7}"/>
            </ac:spMkLst>
          </pc:spChg>
        </pc:sldLayoutChg>
        <pc:sldLayoutChg chg="addSp delSp modSp mod">
          <pc:chgData name="Lona D. Clark" userId="c4fa22b5-f04d-4f66-a7f6-b61d2ee4ba04" providerId="ADAL" clId="{3BDC75EE-578F-451B-8BE4-5B05040CBE04}" dt="2026-09-08T18:35:01.701" v="115" actId="14100"/>
          <pc:sldLayoutMkLst>
            <pc:docMk/>
            <pc:sldMasterMk cId="3875295505" sldId="2147483826"/>
            <pc:sldLayoutMk cId="3704553266" sldId="2147483838"/>
          </pc:sldLayoutMkLst>
          <pc:spChg chg="del">
            <ac:chgData name="Lona D. Clark" userId="c4fa22b5-f04d-4f66-a7f6-b61d2ee4ba04" providerId="ADAL" clId="{3BDC75EE-578F-451B-8BE4-5B05040CBE04}" dt="2026-09-08T18:34:47.268" v="111" actId="478"/>
            <ac:spMkLst>
              <pc:docMk/>
              <pc:sldMasterMk cId="3875295505" sldId="2147483826"/>
              <pc:sldLayoutMk cId="3704553266" sldId="2147483838"/>
              <ac:spMk id="2" creationId="{8E329EA2-AD33-C791-19C1-6832E51AEB2F}"/>
            </ac:spMkLst>
          </pc:spChg>
          <pc:spChg chg="add del mod">
            <ac:chgData name="Lona D. Clark" userId="c4fa22b5-f04d-4f66-a7f6-b61d2ee4ba04" providerId="ADAL" clId="{3BDC75EE-578F-451B-8BE4-5B05040CBE04}" dt="2026-09-08T18:34:39.880" v="110" actId="478"/>
            <ac:spMkLst>
              <pc:docMk/>
              <pc:sldMasterMk cId="3875295505" sldId="2147483826"/>
              <pc:sldLayoutMk cId="3704553266" sldId="2147483838"/>
              <ac:spMk id="3" creationId="{893A3013-B8E6-5EE6-A22B-1A6C7CAEF805}"/>
            </ac:spMkLst>
          </pc:spChg>
          <pc:spChg chg="add del mod">
            <ac:chgData name="Lona D. Clark" userId="c4fa22b5-f04d-4f66-a7f6-b61d2ee4ba04" providerId="ADAL" clId="{3BDC75EE-578F-451B-8BE4-5B05040CBE04}" dt="2026-09-08T18:34:51.117" v="112" actId="478"/>
            <ac:spMkLst>
              <pc:docMk/>
              <pc:sldMasterMk cId="3875295505" sldId="2147483826"/>
              <pc:sldLayoutMk cId="3704553266" sldId="2147483838"/>
              <ac:spMk id="4" creationId="{7D3E6754-23D8-4DF0-0D7C-1258B77C5DC0}"/>
            </ac:spMkLst>
          </pc:spChg>
          <pc:spChg chg="add del mod">
            <ac:chgData name="Lona D. Clark" userId="c4fa22b5-f04d-4f66-a7f6-b61d2ee4ba04" providerId="ADAL" clId="{3BDC75EE-578F-451B-8BE4-5B05040CBE04}" dt="2026-09-08T18:34:55.054" v="114" actId="478"/>
            <ac:spMkLst>
              <pc:docMk/>
              <pc:sldMasterMk cId="3875295505" sldId="2147483826"/>
              <pc:sldLayoutMk cId="3704553266" sldId="2147483838"/>
              <ac:spMk id="5" creationId="{27221CC8-706D-FF3E-743B-C07E2EB05210}"/>
            </ac:spMkLst>
          </pc:spChg>
          <pc:spChg chg="mod">
            <ac:chgData name="Lona D. Clark" userId="c4fa22b5-f04d-4f66-a7f6-b61d2ee4ba04" providerId="ADAL" clId="{3BDC75EE-578F-451B-8BE4-5B05040CBE04}" dt="2026-09-08T18:34:37.508" v="109" actId="14100"/>
            <ac:spMkLst>
              <pc:docMk/>
              <pc:sldMasterMk cId="3875295505" sldId="2147483826"/>
              <pc:sldLayoutMk cId="3704553266" sldId="2147483838"/>
              <ac:spMk id="6" creationId="{347493BD-1564-A627-7317-780B00BE4713}"/>
            </ac:spMkLst>
          </pc:spChg>
          <pc:spChg chg="add mod">
            <ac:chgData name="Lona D. Clark" userId="c4fa22b5-f04d-4f66-a7f6-b61d2ee4ba04" providerId="ADAL" clId="{3BDC75EE-578F-451B-8BE4-5B05040CBE04}" dt="2026-09-08T18:35:01.701" v="115" actId="14100"/>
            <ac:spMkLst>
              <pc:docMk/>
              <pc:sldMasterMk cId="3875295505" sldId="2147483826"/>
              <pc:sldLayoutMk cId="3704553266" sldId="2147483838"/>
              <ac:spMk id="7" creationId="{55AE459B-FE39-4A7F-A2A0-B25D37FFCB03}"/>
            </ac:spMkLst>
          </pc:spChg>
        </pc:sldLayoutChg>
        <pc:sldLayoutChg chg="addSp delSp modSp mod">
          <pc:chgData name="Lona D. Clark" userId="c4fa22b5-f04d-4f66-a7f6-b61d2ee4ba04" providerId="ADAL" clId="{3BDC75EE-578F-451B-8BE4-5B05040CBE04}" dt="2026-09-08T18:35:24.524" v="119" actId="478"/>
          <pc:sldLayoutMkLst>
            <pc:docMk/>
            <pc:sldMasterMk cId="3875295505" sldId="2147483826"/>
            <pc:sldLayoutMk cId="3761881392" sldId="2147483839"/>
          </pc:sldLayoutMkLst>
          <pc:spChg chg="add del mod">
            <ac:chgData name="Lona D. Clark" userId="c4fa22b5-f04d-4f66-a7f6-b61d2ee4ba04" providerId="ADAL" clId="{3BDC75EE-578F-451B-8BE4-5B05040CBE04}" dt="2026-09-08T18:35:24.524" v="119" actId="478"/>
            <ac:spMkLst>
              <pc:docMk/>
              <pc:sldMasterMk cId="3875295505" sldId="2147483826"/>
              <pc:sldLayoutMk cId="3761881392" sldId="2147483839"/>
              <ac:spMk id="2" creationId="{5DA1AA5A-B36F-D8C0-F6AC-E4A45147596C}"/>
            </ac:spMkLst>
          </pc:spChg>
          <pc:spChg chg="add mod">
            <ac:chgData name="Lona D. Clark" userId="c4fa22b5-f04d-4f66-a7f6-b61d2ee4ba04" providerId="ADAL" clId="{3BDC75EE-578F-451B-8BE4-5B05040CBE04}" dt="2026-09-08T18:35:18.481" v="117"/>
            <ac:spMkLst>
              <pc:docMk/>
              <pc:sldMasterMk cId="3875295505" sldId="2147483826"/>
              <pc:sldLayoutMk cId="3761881392" sldId="2147483839"/>
              <ac:spMk id="3" creationId="{61D7231E-F504-B73B-9968-42AB2E9BC036}"/>
            </ac:spMkLst>
          </pc:spChg>
          <pc:spChg chg="del">
            <ac:chgData name="Lona D. Clark" userId="c4fa22b5-f04d-4f66-a7f6-b61d2ee4ba04" providerId="ADAL" clId="{3BDC75EE-578F-451B-8BE4-5B05040CBE04}" dt="2026-09-08T18:35:16.479" v="116" actId="478"/>
            <ac:spMkLst>
              <pc:docMk/>
              <pc:sldMasterMk cId="3875295505" sldId="2147483826"/>
              <pc:sldLayoutMk cId="3761881392" sldId="2147483839"/>
              <ac:spMk id="6" creationId="{0F206A86-3FA7-C74F-DFB1-5BED6BB3DBCF}"/>
            </ac:spMkLst>
          </pc:spChg>
          <pc:spChg chg="mod">
            <ac:chgData name="Lona D. Clark" userId="c4fa22b5-f04d-4f66-a7f6-b61d2ee4ba04" providerId="ADAL" clId="{3BDC75EE-578F-451B-8BE4-5B05040CBE04}" dt="2026-09-08T18:35:22.616" v="118" actId="14100"/>
            <ac:spMkLst>
              <pc:docMk/>
              <pc:sldMasterMk cId="3875295505" sldId="2147483826"/>
              <pc:sldLayoutMk cId="3761881392" sldId="2147483839"/>
              <ac:spMk id="7" creationId="{DF5B6F3E-A16D-80E9-5720-829D6EBD0617}"/>
            </ac:spMkLst>
          </pc:spChg>
        </pc:sldLayoutChg>
        <pc:sldLayoutChg chg="addSp delSp modSp mod">
          <pc:chgData name="Lona D. Clark" userId="c4fa22b5-f04d-4f66-a7f6-b61d2ee4ba04" providerId="ADAL" clId="{3BDC75EE-578F-451B-8BE4-5B05040CBE04}" dt="2026-09-08T18:35:40.077" v="121" actId="478"/>
          <pc:sldLayoutMkLst>
            <pc:docMk/>
            <pc:sldMasterMk cId="3875295505" sldId="2147483826"/>
            <pc:sldLayoutMk cId="1360343953" sldId="2147483840"/>
          </pc:sldLayoutMkLst>
          <pc:spChg chg="add del mod">
            <ac:chgData name="Lona D. Clark" userId="c4fa22b5-f04d-4f66-a7f6-b61d2ee4ba04" providerId="ADAL" clId="{3BDC75EE-578F-451B-8BE4-5B05040CBE04}" dt="2026-09-08T18:35:40.077" v="121" actId="478"/>
            <ac:spMkLst>
              <pc:docMk/>
              <pc:sldMasterMk cId="3875295505" sldId="2147483826"/>
              <pc:sldLayoutMk cId="1360343953" sldId="2147483840"/>
              <ac:spMk id="2" creationId="{2881460E-5C20-CEDE-D9F8-C850AA352BFA}"/>
            </ac:spMkLst>
          </pc:spChg>
          <pc:spChg chg="add mod">
            <ac:chgData name="Lona D. Clark" userId="c4fa22b5-f04d-4f66-a7f6-b61d2ee4ba04" providerId="ADAL" clId="{3BDC75EE-578F-451B-8BE4-5B05040CBE04}" dt="2026-09-08T18:35:36.596" v="120"/>
            <ac:spMkLst>
              <pc:docMk/>
              <pc:sldMasterMk cId="3875295505" sldId="2147483826"/>
              <pc:sldLayoutMk cId="1360343953" sldId="2147483840"/>
              <ac:spMk id="3" creationId="{0353FE3D-D2A1-32FB-22BD-E23AA5CB3DC2}"/>
            </ac:spMkLst>
          </pc:spChg>
        </pc:sldLayoutChg>
        <pc:sldLayoutChg chg="add mod modTransition">
          <pc:chgData name="Lona D. Clark" userId="c4fa22b5-f04d-4f66-a7f6-b61d2ee4ba04" providerId="ADAL" clId="{3BDC75EE-578F-451B-8BE4-5B05040CBE04}" dt="2026-09-08T18:35:44.524" v="122" actId="2890"/>
          <pc:sldLayoutMkLst>
            <pc:docMk/>
            <pc:sldMasterMk cId="3875295505" sldId="2147483826"/>
            <pc:sldLayoutMk cId="37995000" sldId="2147483860"/>
          </pc:sldLayoutMkLst>
        </pc:sldLayoutChg>
      </pc:sldMasterChg>
      <pc:sldMasterChg chg="addSp delSp modSp mod modSldLayout">
        <pc:chgData name="Lona D. Clark" userId="c4fa22b5-f04d-4f66-a7f6-b61d2ee4ba04" providerId="ADAL" clId="{3BDC75EE-578F-451B-8BE4-5B05040CBE04}" dt="2026-09-08T18:51:11.066" v="216" actId="404"/>
        <pc:sldMasterMkLst>
          <pc:docMk/>
          <pc:sldMasterMk cId="3341175411" sldId="2147483852"/>
        </pc:sldMasterMkLst>
        <pc:spChg chg="del">
          <ac:chgData name="Lona D. Clark" userId="c4fa22b5-f04d-4f66-a7f6-b61d2ee4ba04" providerId="ADAL" clId="{3BDC75EE-578F-451B-8BE4-5B05040CBE04}" dt="2026-09-08T18:39:36.572" v="145" actId="478"/>
          <ac:spMkLst>
            <pc:docMk/>
            <pc:sldMasterMk cId="3341175411" sldId="2147483852"/>
            <ac:spMk id="2" creationId="{ED331760-E8FD-9E94-5F95-FB456ADE7C8D}"/>
          </ac:spMkLst>
        </pc:spChg>
        <pc:spChg chg="add mod">
          <ac:chgData name="Lona D. Clark" userId="c4fa22b5-f04d-4f66-a7f6-b61d2ee4ba04" providerId="ADAL" clId="{3BDC75EE-578F-451B-8BE4-5B05040CBE04}" dt="2026-09-08T18:39:39.312" v="148"/>
          <ac:spMkLst>
            <pc:docMk/>
            <pc:sldMasterMk cId="3341175411" sldId="2147483852"/>
            <ac:spMk id="3" creationId="{C6ABA204-D763-5FAE-DC4A-CC6F554C9ED4}"/>
          </ac:spMkLst>
        </pc:spChg>
        <pc:spChg chg="add mod">
          <ac:chgData name="Lona D. Clark" userId="c4fa22b5-f04d-4f66-a7f6-b61d2ee4ba04" providerId="ADAL" clId="{3BDC75EE-578F-451B-8BE4-5B05040CBE04}" dt="2026-09-08T18:39:39.312" v="148"/>
          <ac:spMkLst>
            <pc:docMk/>
            <pc:sldMasterMk cId="3341175411" sldId="2147483852"/>
            <ac:spMk id="5" creationId="{74E582AC-9072-2134-5AE6-ED515A972E8A}"/>
          </ac:spMkLst>
        </pc:spChg>
        <pc:spChg chg="add mod">
          <ac:chgData name="Lona D. Clark" userId="c4fa22b5-f04d-4f66-a7f6-b61d2ee4ba04" providerId="ADAL" clId="{3BDC75EE-578F-451B-8BE4-5B05040CBE04}" dt="2026-09-08T18:51:11.066" v="216" actId="404"/>
          <ac:spMkLst>
            <pc:docMk/>
            <pc:sldMasterMk cId="3341175411" sldId="2147483852"/>
            <ac:spMk id="6" creationId="{A4EBF689-616D-D814-AF0C-F27869175954}"/>
          </ac:spMkLst>
        </pc:spChg>
        <pc:spChg chg="del">
          <ac:chgData name="Lona D. Clark" userId="c4fa22b5-f04d-4f66-a7f6-b61d2ee4ba04" providerId="ADAL" clId="{3BDC75EE-578F-451B-8BE4-5B05040CBE04}" dt="2026-09-08T18:39:37.442" v="146" actId="478"/>
          <ac:spMkLst>
            <pc:docMk/>
            <pc:sldMasterMk cId="3341175411" sldId="2147483852"/>
            <ac:spMk id="8" creationId="{6AF51BC8-E5B3-AAC1-7F2D-75AD651DAB98}"/>
          </ac:spMkLst>
        </pc:spChg>
        <pc:spChg chg="del">
          <ac:chgData name="Lona D. Clark" userId="c4fa22b5-f04d-4f66-a7f6-b61d2ee4ba04" providerId="ADAL" clId="{3BDC75EE-578F-451B-8BE4-5B05040CBE04}" dt="2026-09-08T18:39:38.267" v="147" actId="478"/>
          <ac:spMkLst>
            <pc:docMk/>
            <pc:sldMasterMk cId="3341175411" sldId="2147483852"/>
            <ac:spMk id="13" creationId="{A59E6A3E-E1D5-A6CD-BC87-83DF748B8D76}"/>
          </ac:spMkLst>
        </pc:spChg>
        <pc:sldLayoutChg chg="addSp delSp modSp mod">
          <pc:chgData name="Lona D. Clark" userId="c4fa22b5-f04d-4f66-a7f6-b61d2ee4ba04" providerId="ADAL" clId="{3BDC75EE-578F-451B-8BE4-5B05040CBE04}" dt="2026-09-08T18:51:02.189" v="214" actId="404"/>
          <pc:sldLayoutMkLst>
            <pc:docMk/>
            <pc:sldMasterMk cId="3341175411" sldId="2147483852"/>
            <pc:sldLayoutMk cId="2340265153" sldId="2147483853"/>
          </pc:sldLayoutMkLst>
          <pc:spChg chg="del">
            <ac:chgData name="Lona D. Clark" userId="c4fa22b5-f04d-4f66-a7f6-b61d2ee4ba04" providerId="ADAL" clId="{3BDC75EE-578F-451B-8BE4-5B05040CBE04}" dt="2026-09-08T18:39:53.544" v="151" actId="478"/>
            <ac:spMkLst>
              <pc:docMk/>
              <pc:sldMasterMk cId="3341175411" sldId="2147483852"/>
              <pc:sldLayoutMk cId="2340265153" sldId="2147483853"/>
              <ac:spMk id="2" creationId="{DB73C344-0B91-4759-3B1D-AD4D7FF0673C}"/>
            </ac:spMkLst>
          </pc:spChg>
          <pc:spChg chg="add del mod">
            <ac:chgData name="Lona D. Clark" userId="c4fa22b5-f04d-4f66-a7f6-b61d2ee4ba04" providerId="ADAL" clId="{3BDC75EE-578F-451B-8BE4-5B05040CBE04}" dt="2026-09-08T18:39:50.061" v="150" actId="478"/>
            <ac:spMkLst>
              <pc:docMk/>
              <pc:sldMasterMk cId="3341175411" sldId="2147483852"/>
              <pc:sldLayoutMk cId="2340265153" sldId="2147483853"/>
              <ac:spMk id="3" creationId="{AB8ED3D0-F8A3-7517-94C5-A0A9A4219428}"/>
            </ac:spMkLst>
          </pc:spChg>
          <pc:spChg chg="add del mod">
            <ac:chgData name="Lona D. Clark" userId="c4fa22b5-f04d-4f66-a7f6-b61d2ee4ba04" providerId="ADAL" clId="{3BDC75EE-578F-451B-8BE4-5B05040CBE04}" dt="2026-09-08T18:39:59.992" v="154" actId="478"/>
            <ac:spMkLst>
              <pc:docMk/>
              <pc:sldMasterMk cId="3341175411" sldId="2147483852"/>
              <pc:sldLayoutMk cId="2340265153" sldId="2147483853"/>
              <ac:spMk id="4" creationId="{8B93F656-6FC2-66DB-07D3-B76E27AB202D}"/>
            </ac:spMkLst>
          </pc:spChg>
          <pc:spChg chg="add del mod">
            <ac:chgData name="Lona D. Clark" userId="c4fa22b5-f04d-4f66-a7f6-b61d2ee4ba04" providerId="ADAL" clId="{3BDC75EE-578F-451B-8BE4-5B05040CBE04}" dt="2026-09-08T18:40:02.182" v="155" actId="478"/>
            <ac:spMkLst>
              <pc:docMk/>
              <pc:sldMasterMk cId="3341175411" sldId="2147483852"/>
              <pc:sldLayoutMk cId="2340265153" sldId="2147483853"/>
              <ac:spMk id="5" creationId="{6681FE88-C404-39E9-96C9-2E09CABFC7E9}"/>
            </ac:spMkLst>
          </pc:spChg>
          <pc:spChg chg="add mod">
            <ac:chgData name="Lona D. Clark" userId="c4fa22b5-f04d-4f66-a7f6-b61d2ee4ba04" providerId="ADAL" clId="{3BDC75EE-578F-451B-8BE4-5B05040CBE04}" dt="2026-09-08T18:40:03.190" v="156"/>
            <ac:spMkLst>
              <pc:docMk/>
              <pc:sldMasterMk cId="3341175411" sldId="2147483852"/>
              <pc:sldLayoutMk cId="2340265153" sldId="2147483853"/>
              <ac:spMk id="6" creationId="{16336B3F-B534-C094-E0BE-1CD74F1E74E1}"/>
            </ac:spMkLst>
          </pc:spChg>
          <pc:spChg chg="add del mod">
            <ac:chgData name="Lona D. Clark" userId="c4fa22b5-f04d-4f66-a7f6-b61d2ee4ba04" providerId="ADAL" clId="{3BDC75EE-578F-451B-8BE4-5B05040CBE04}" dt="2026-09-08T18:40:06.008" v="157" actId="478"/>
            <ac:spMkLst>
              <pc:docMk/>
              <pc:sldMasterMk cId="3341175411" sldId="2147483852"/>
              <pc:sldLayoutMk cId="2340265153" sldId="2147483853"/>
              <ac:spMk id="7" creationId="{2A336D24-72C4-28E7-34F8-E5143564FDAD}"/>
            </ac:spMkLst>
          </pc:spChg>
          <pc:spChg chg="add mod">
            <ac:chgData name="Lona D. Clark" userId="c4fa22b5-f04d-4f66-a7f6-b61d2ee4ba04" providerId="ADAL" clId="{3BDC75EE-578F-451B-8BE4-5B05040CBE04}" dt="2026-09-08T18:51:02.189" v="214" actId="404"/>
            <ac:spMkLst>
              <pc:docMk/>
              <pc:sldMasterMk cId="3341175411" sldId="2147483852"/>
              <pc:sldLayoutMk cId="2340265153" sldId="2147483853"/>
              <ac:spMk id="8" creationId="{54442528-307C-CF9F-3634-9E26246CAB67}"/>
            </ac:spMkLst>
          </pc:spChg>
          <pc:spChg chg="mod">
            <ac:chgData name="Lona D. Clark" userId="c4fa22b5-f04d-4f66-a7f6-b61d2ee4ba04" providerId="ADAL" clId="{3BDC75EE-578F-451B-8BE4-5B05040CBE04}" dt="2026-09-08T18:39:58.960" v="153" actId="14100"/>
            <ac:spMkLst>
              <pc:docMk/>
              <pc:sldMasterMk cId="3341175411" sldId="2147483852"/>
              <pc:sldLayoutMk cId="2340265153" sldId="2147483853"/>
              <ac:spMk id="10" creationId="{D1544274-2867-C7E5-D5F1-6826B125624D}"/>
            </ac:spMkLst>
          </pc:spChg>
        </pc:sldLayoutChg>
        <pc:sldLayoutChg chg="addSp delSp modSp mod">
          <pc:chgData name="Lona D. Clark" userId="c4fa22b5-f04d-4f66-a7f6-b61d2ee4ba04" providerId="ADAL" clId="{3BDC75EE-578F-451B-8BE4-5B05040CBE04}" dt="2026-09-08T18:51:06.152" v="215" actId="404"/>
          <pc:sldLayoutMkLst>
            <pc:docMk/>
            <pc:sldMasterMk cId="3341175411" sldId="2147483852"/>
            <pc:sldLayoutMk cId="1737215310" sldId="2147483854"/>
          </pc:sldLayoutMkLst>
          <pc:spChg chg="del mod">
            <ac:chgData name="Lona D. Clark" userId="c4fa22b5-f04d-4f66-a7f6-b61d2ee4ba04" providerId="ADAL" clId="{3BDC75EE-578F-451B-8BE4-5B05040CBE04}" dt="2026-09-08T18:40:19.070" v="162" actId="478"/>
            <ac:spMkLst>
              <pc:docMk/>
              <pc:sldMasterMk cId="3341175411" sldId="2147483852"/>
              <pc:sldLayoutMk cId="1737215310" sldId="2147483854"/>
              <ac:spMk id="2" creationId="{DB73C344-0B91-4759-3B1D-AD4D7FF0673C}"/>
            </ac:spMkLst>
          </pc:spChg>
          <pc:spChg chg="add mod">
            <ac:chgData name="Lona D. Clark" userId="c4fa22b5-f04d-4f66-a7f6-b61d2ee4ba04" providerId="ADAL" clId="{3BDC75EE-578F-451B-8BE4-5B05040CBE04}" dt="2026-09-08T18:40:20.379" v="163"/>
            <ac:spMkLst>
              <pc:docMk/>
              <pc:sldMasterMk cId="3341175411" sldId="2147483852"/>
              <pc:sldLayoutMk cId="1737215310" sldId="2147483854"/>
              <ac:spMk id="3" creationId="{42218D34-8009-9351-1B03-0A25D6525584}"/>
            </ac:spMkLst>
          </pc:spChg>
          <pc:spChg chg="add del mod">
            <ac:chgData name="Lona D. Clark" userId="c4fa22b5-f04d-4f66-a7f6-b61d2ee4ba04" providerId="ADAL" clId="{3BDC75EE-578F-451B-8BE4-5B05040CBE04}" dt="2026-09-08T18:40:29.545" v="166" actId="478"/>
            <ac:spMkLst>
              <pc:docMk/>
              <pc:sldMasterMk cId="3341175411" sldId="2147483852"/>
              <pc:sldLayoutMk cId="1737215310" sldId="2147483854"/>
              <ac:spMk id="4" creationId="{30BB422F-D80C-60F4-CEAD-1A3409B64737}"/>
            </ac:spMkLst>
          </pc:spChg>
          <pc:spChg chg="add mod">
            <ac:chgData name="Lona D. Clark" userId="c4fa22b5-f04d-4f66-a7f6-b61d2ee4ba04" providerId="ADAL" clId="{3BDC75EE-578F-451B-8BE4-5B05040CBE04}" dt="2026-09-08T18:51:06.152" v="215" actId="404"/>
            <ac:spMkLst>
              <pc:docMk/>
              <pc:sldMasterMk cId="3341175411" sldId="2147483852"/>
              <pc:sldLayoutMk cId="1737215310" sldId="2147483854"/>
              <ac:spMk id="5" creationId="{9FBA6B65-1E52-1C85-C37B-639ED8715020}"/>
            </ac:spMkLst>
          </pc:spChg>
          <pc:spChg chg="mod">
            <ac:chgData name="Lona D. Clark" userId="c4fa22b5-f04d-4f66-a7f6-b61d2ee4ba04" providerId="ADAL" clId="{3BDC75EE-578F-451B-8BE4-5B05040CBE04}" dt="2026-09-08T18:40:26.298" v="165" actId="14100"/>
            <ac:spMkLst>
              <pc:docMk/>
              <pc:sldMasterMk cId="3341175411" sldId="2147483852"/>
              <pc:sldLayoutMk cId="1737215310" sldId="2147483854"/>
              <ac:spMk id="10" creationId="{D1544274-2867-C7E5-D5F1-6826B125624D}"/>
            </ac:spMkLst>
          </pc:spChg>
        </pc:sldLayoutChg>
      </pc:sldMasterChg>
      <pc:sldMasterChg chg="delSp add mod addSldLayout modSldLayout">
        <pc:chgData name="Lona D. Clark" userId="c4fa22b5-f04d-4f66-a7f6-b61d2ee4ba04" providerId="ADAL" clId="{3BDC75EE-578F-451B-8BE4-5B05040CBE04}" dt="2026-09-08T18:45:21.912" v="206" actId="6014"/>
        <pc:sldMasterMkLst>
          <pc:docMk/>
          <pc:sldMasterMk cId="2927056572" sldId="2147483860"/>
        </pc:sldMasterMkLst>
        <pc:spChg chg="del">
          <ac:chgData name="Lona D. Clark" userId="c4fa22b5-f04d-4f66-a7f6-b61d2ee4ba04" providerId="ADAL" clId="{3BDC75EE-578F-451B-8BE4-5B05040CBE04}" dt="2026-09-08T18:36:14.295" v="126" actId="478"/>
          <ac:spMkLst>
            <pc:docMk/>
            <pc:sldMasterMk cId="2927056572" sldId="2147483860"/>
            <ac:spMk id="5" creationId="{A15D7898-8849-9463-5AC5-8304EFA3E113}"/>
          </ac:spMkLst>
        </pc:spChg>
        <pc:spChg chg="del">
          <ac:chgData name="Lona D. Clark" userId="c4fa22b5-f04d-4f66-a7f6-b61d2ee4ba04" providerId="ADAL" clId="{3BDC75EE-578F-451B-8BE4-5B05040CBE04}" dt="2026-09-08T18:36:12.281" v="125" actId="478"/>
          <ac:spMkLst>
            <pc:docMk/>
            <pc:sldMasterMk cId="2927056572" sldId="2147483860"/>
            <ac:spMk id="9" creationId="{E0FF7B94-70FD-4189-13C5-5A41A2FB1718}"/>
          </ac:spMkLst>
        </pc:spChg>
        <pc:spChg chg="del">
          <ac:chgData name="Lona D. Clark" userId="c4fa22b5-f04d-4f66-a7f6-b61d2ee4ba04" providerId="ADAL" clId="{3BDC75EE-578F-451B-8BE4-5B05040CBE04}" dt="2026-09-08T18:36:09.870" v="124" actId="478"/>
          <ac:spMkLst>
            <pc:docMk/>
            <pc:sldMasterMk cId="2927056572" sldId="2147483860"/>
            <ac:spMk id="10" creationId="{CDAA9A21-908C-64DD-58CD-B49817167DEF}"/>
          </ac:spMkLst>
        </pc:spChg>
        <pc:sldLayoutChg chg="add mod replId">
          <pc:chgData name="Lona D. Clark" userId="c4fa22b5-f04d-4f66-a7f6-b61d2ee4ba04" providerId="ADAL" clId="{3BDC75EE-578F-451B-8BE4-5B05040CBE04}" dt="2026-09-08T18:36:04.027" v="123" actId="2890"/>
          <pc:sldLayoutMkLst>
            <pc:docMk/>
            <pc:sldMasterMk cId="2927056572" sldId="2147483860"/>
            <pc:sldLayoutMk cId="3744642065" sldId="2147483861"/>
          </pc:sldLayoutMkLst>
        </pc:sldLayoutChg>
        <pc:sldLayoutChg chg="add mod replId">
          <pc:chgData name="Lona D. Clark" userId="c4fa22b5-f04d-4f66-a7f6-b61d2ee4ba04" providerId="ADAL" clId="{3BDC75EE-578F-451B-8BE4-5B05040CBE04}" dt="2026-09-08T18:36:04.027" v="123" actId="2890"/>
          <pc:sldLayoutMkLst>
            <pc:docMk/>
            <pc:sldMasterMk cId="2927056572" sldId="2147483860"/>
            <pc:sldLayoutMk cId="2246804818" sldId="2147483862"/>
          </pc:sldLayoutMkLst>
        </pc:sldLayoutChg>
        <pc:sldLayoutChg chg="add mod replId">
          <pc:chgData name="Lona D. Clark" userId="c4fa22b5-f04d-4f66-a7f6-b61d2ee4ba04" providerId="ADAL" clId="{3BDC75EE-578F-451B-8BE4-5B05040CBE04}" dt="2026-09-08T18:36:04.027" v="123" actId="2890"/>
          <pc:sldLayoutMkLst>
            <pc:docMk/>
            <pc:sldMasterMk cId="2927056572" sldId="2147483860"/>
            <pc:sldLayoutMk cId="617603223" sldId="2147483863"/>
          </pc:sldLayoutMkLst>
        </pc:sldLayoutChg>
        <pc:sldLayoutChg chg="add mod replId">
          <pc:chgData name="Lona D. Clark" userId="c4fa22b5-f04d-4f66-a7f6-b61d2ee4ba04" providerId="ADAL" clId="{3BDC75EE-578F-451B-8BE4-5B05040CBE04}" dt="2026-09-08T18:36:04.027" v="123" actId="2890"/>
          <pc:sldLayoutMkLst>
            <pc:docMk/>
            <pc:sldMasterMk cId="2927056572" sldId="2147483860"/>
            <pc:sldLayoutMk cId="3499327616" sldId="2147483864"/>
          </pc:sldLayoutMkLst>
        </pc:sldLayoutChg>
        <pc:sldLayoutChg chg="delSp add mod replId">
          <pc:chgData name="Lona D. Clark" userId="c4fa22b5-f04d-4f66-a7f6-b61d2ee4ba04" providerId="ADAL" clId="{3BDC75EE-578F-451B-8BE4-5B05040CBE04}" dt="2026-09-08T18:38:35.867" v="137" actId="478"/>
          <pc:sldLayoutMkLst>
            <pc:docMk/>
            <pc:sldMasterMk cId="2927056572" sldId="2147483860"/>
            <pc:sldLayoutMk cId="2936233187" sldId="2147483865"/>
          </pc:sldLayoutMkLst>
          <pc:spChg chg="del">
            <ac:chgData name="Lona D. Clark" userId="c4fa22b5-f04d-4f66-a7f6-b61d2ee4ba04" providerId="ADAL" clId="{3BDC75EE-578F-451B-8BE4-5B05040CBE04}" dt="2026-09-08T18:38:35.867" v="137" actId="478"/>
            <ac:spMkLst>
              <pc:docMk/>
              <pc:sldMasterMk cId="2927056572" sldId="2147483860"/>
              <pc:sldLayoutMk cId="2936233187" sldId="2147483865"/>
              <ac:spMk id="2" creationId="{C8DFDEA1-FFF5-490D-A27F-4C0E4647205A}"/>
            </ac:spMkLst>
          </pc:spChg>
        </pc:sldLayoutChg>
        <pc:sldLayoutChg chg="add mod replId">
          <pc:chgData name="Lona D. Clark" userId="c4fa22b5-f04d-4f66-a7f6-b61d2ee4ba04" providerId="ADAL" clId="{3BDC75EE-578F-451B-8BE4-5B05040CBE04}" dt="2026-09-08T18:36:04.027" v="123" actId="2890"/>
          <pc:sldLayoutMkLst>
            <pc:docMk/>
            <pc:sldMasterMk cId="2927056572" sldId="2147483860"/>
            <pc:sldLayoutMk cId="188167382" sldId="2147483866"/>
          </pc:sldLayoutMkLst>
        </pc:sldLayoutChg>
        <pc:sldLayoutChg chg="add mod replId">
          <pc:chgData name="Lona D. Clark" userId="c4fa22b5-f04d-4f66-a7f6-b61d2ee4ba04" providerId="ADAL" clId="{3BDC75EE-578F-451B-8BE4-5B05040CBE04}" dt="2026-09-08T18:36:04.027" v="123" actId="2890"/>
          <pc:sldLayoutMkLst>
            <pc:docMk/>
            <pc:sldMasterMk cId="2927056572" sldId="2147483860"/>
            <pc:sldLayoutMk cId="1628717851" sldId="2147483867"/>
          </pc:sldLayoutMkLst>
        </pc:sldLayoutChg>
        <pc:sldLayoutChg chg="add mod replId">
          <pc:chgData name="Lona D. Clark" userId="c4fa22b5-f04d-4f66-a7f6-b61d2ee4ba04" providerId="ADAL" clId="{3BDC75EE-578F-451B-8BE4-5B05040CBE04}" dt="2026-09-08T18:36:04.027" v="123" actId="2890"/>
          <pc:sldLayoutMkLst>
            <pc:docMk/>
            <pc:sldMasterMk cId="2927056572" sldId="2147483860"/>
            <pc:sldLayoutMk cId="2585439982" sldId="2147483868"/>
          </pc:sldLayoutMkLst>
        </pc:sldLayoutChg>
        <pc:sldLayoutChg chg="add mod replId">
          <pc:chgData name="Lona D. Clark" userId="c4fa22b5-f04d-4f66-a7f6-b61d2ee4ba04" providerId="ADAL" clId="{3BDC75EE-578F-451B-8BE4-5B05040CBE04}" dt="2026-09-08T18:36:04.027" v="123" actId="2890"/>
          <pc:sldLayoutMkLst>
            <pc:docMk/>
            <pc:sldMasterMk cId="2927056572" sldId="2147483860"/>
            <pc:sldLayoutMk cId="2499034607" sldId="2147483869"/>
          </pc:sldLayoutMkLst>
        </pc:sldLayoutChg>
        <pc:sldLayoutChg chg="add mod replId">
          <pc:chgData name="Lona D. Clark" userId="c4fa22b5-f04d-4f66-a7f6-b61d2ee4ba04" providerId="ADAL" clId="{3BDC75EE-578F-451B-8BE4-5B05040CBE04}" dt="2026-09-08T18:36:04.027" v="123" actId="2890"/>
          <pc:sldLayoutMkLst>
            <pc:docMk/>
            <pc:sldMasterMk cId="2927056572" sldId="2147483860"/>
            <pc:sldLayoutMk cId="1855442832" sldId="2147483870"/>
          </pc:sldLayoutMkLst>
        </pc:sldLayoutChg>
        <pc:sldLayoutChg chg="add mod replId">
          <pc:chgData name="Lona D. Clark" userId="c4fa22b5-f04d-4f66-a7f6-b61d2ee4ba04" providerId="ADAL" clId="{3BDC75EE-578F-451B-8BE4-5B05040CBE04}" dt="2026-09-08T18:36:04.027" v="123" actId="2890"/>
          <pc:sldLayoutMkLst>
            <pc:docMk/>
            <pc:sldMasterMk cId="2927056572" sldId="2147483860"/>
            <pc:sldLayoutMk cId="3582863815" sldId="2147483871"/>
          </pc:sldLayoutMkLst>
        </pc:sldLayoutChg>
        <pc:sldLayoutChg chg="add mod replId">
          <pc:chgData name="Lona D. Clark" userId="c4fa22b5-f04d-4f66-a7f6-b61d2ee4ba04" providerId="ADAL" clId="{3BDC75EE-578F-451B-8BE4-5B05040CBE04}" dt="2026-09-08T18:36:04.027" v="123" actId="2890"/>
          <pc:sldLayoutMkLst>
            <pc:docMk/>
            <pc:sldMasterMk cId="2927056572" sldId="2147483860"/>
            <pc:sldLayoutMk cId="2283407204" sldId="2147483872"/>
          </pc:sldLayoutMkLst>
        </pc:sldLayoutChg>
        <pc:sldLayoutChg chg="add mod replId">
          <pc:chgData name="Lona D. Clark" userId="c4fa22b5-f04d-4f66-a7f6-b61d2ee4ba04" providerId="ADAL" clId="{3BDC75EE-578F-451B-8BE4-5B05040CBE04}" dt="2026-09-08T18:36:04.027" v="123" actId="2890"/>
          <pc:sldLayoutMkLst>
            <pc:docMk/>
            <pc:sldMasterMk cId="2927056572" sldId="2147483860"/>
            <pc:sldLayoutMk cId="1252446647" sldId="2147483873"/>
          </pc:sldLayoutMkLst>
        </pc:sldLayoutChg>
      </pc:sldMasterChg>
      <pc:sldMasterChg chg="addSp delSp modSp add mod addSldLayout modSldLayout">
        <pc:chgData name="Lona D. Clark" userId="c4fa22b5-f04d-4f66-a7f6-b61d2ee4ba04" providerId="ADAL" clId="{3BDC75EE-578F-451B-8BE4-5B05040CBE04}" dt="2026-09-08T18:45:12.858" v="205" actId="6014"/>
        <pc:sldMasterMkLst>
          <pc:docMk/>
          <pc:sldMasterMk cId="31696439" sldId="2147483866"/>
        </pc:sldMasterMkLst>
        <pc:spChg chg="del">
          <ac:chgData name="Lona D. Clark" userId="c4fa22b5-f04d-4f66-a7f6-b61d2ee4ba04" providerId="ADAL" clId="{3BDC75EE-578F-451B-8BE4-5B05040CBE04}" dt="2026-09-08T18:37:23.166" v="129" actId="478"/>
          <ac:spMkLst>
            <pc:docMk/>
            <pc:sldMasterMk cId="31696439" sldId="2147483866"/>
            <ac:spMk id="2" creationId="{ED331760-E8FD-9E94-5F95-FB456ADE7C8D}"/>
          </ac:spMkLst>
        </pc:spChg>
        <pc:spChg chg="add">
          <ac:chgData name="Lona D. Clark" userId="c4fa22b5-f04d-4f66-a7f6-b61d2ee4ba04" providerId="ADAL" clId="{3BDC75EE-578F-451B-8BE4-5B05040CBE04}" dt="2026-09-08T18:37:18.438" v="128" actId="22"/>
          <ac:spMkLst>
            <pc:docMk/>
            <pc:sldMasterMk cId="31696439" sldId="2147483866"/>
            <ac:spMk id="4" creationId="{41CFA7E7-FB6E-D066-35E2-94C88431DFDC}"/>
          </ac:spMkLst>
        </pc:spChg>
        <pc:spChg chg="add">
          <ac:chgData name="Lona D. Clark" userId="c4fa22b5-f04d-4f66-a7f6-b61d2ee4ba04" providerId="ADAL" clId="{3BDC75EE-578F-451B-8BE4-5B05040CBE04}" dt="2026-09-08T18:37:18.438" v="128" actId="22"/>
          <ac:spMkLst>
            <pc:docMk/>
            <pc:sldMasterMk cId="31696439" sldId="2147483866"/>
            <ac:spMk id="6" creationId="{4308009C-54F9-2C37-E9AC-7C37842B77BD}"/>
          </ac:spMkLst>
        </pc:spChg>
        <pc:spChg chg="add del mod">
          <ac:chgData name="Lona D. Clark" userId="c4fa22b5-f04d-4f66-a7f6-b61d2ee4ba04" providerId="ADAL" clId="{3BDC75EE-578F-451B-8BE4-5B05040CBE04}" dt="2026-09-08T18:38:03.571" v="134" actId="478"/>
          <ac:spMkLst>
            <pc:docMk/>
            <pc:sldMasterMk cId="31696439" sldId="2147483866"/>
            <ac:spMk id="8" creationId="{6AF51BC8-E5B3-AAC1-7F2D-75AD651DAB98}"/>
          </ac:spMkLst>
        </pc:spChg>
        <pc:spChg chg="add">
          <ac:chgData name="Lona D. Clark" userId="c4fa22b5-f04d-4f66-a7f6-b61d2ee4ba04" providerId="ADAL" clId="{3BDC75EE-578F-451B-8BE4-5B05040CBE04}" dt="2026-09-08T18:37:18.438" v="128" actId="22"/>
          <ac:spMkLst>
            <pc:docMk/>
            <pc:sldMasterMk cId="31696439" sldId="2147483866"/>
            <ac:spMk id="9" creationId="{A2553084-4BD7-F9B2-0D33-20E66859D8A2}"/>
          </ac:spMkLst>
        </pc:spChg>
        <pc:spChg chg="add del">
          <ac:chgData name="Lona D. Clark" userId="c4fa22b5-f04d-4f66-a7f6-b61d2ee4ba04" providerId="ADAL" clId="{3BDC75EE-578F-451B-8BE4-5B05040CBE04}" dt="2026-09-08T18:38:02.234" v="133" actId="478"/>
          <ac:spMkLst>
            <pc:docMk/>
            <pc:sldMasterMk cId="31696439" sldId="2147483866"/>
            <ac:spMk id="13" creationId="{A59E6A3E-E1D5-A6CD-BC87-83DF748B8D76}"/>
          </ac:spMkLst>
        </pc:spChg>
        <pc:sldLayoutChg chg="delSp add mod replId">
          <pc:chgData name="Lona D. Clark" userId="c4fa22b5-f04d-4f66-a7f6-b61d2ee4ba04" providerId="ADAL" clId="{3BDC75EE-578F-451B-8BE4-5B05040CBE04}" dt="2026-09-08T18:38:15.731" v="136" actId="478"/>
          <pc:sldLayoutMkLst>
            <pc:docMk/>
            <pc:sldMasterMk cId="31696439" sldId="2147483866"/>
            <pc:sldLayoutMk cId="4228697883" sldId="2147483867"/>
          </pc:sldLayoutMkLst>
          <pc:spChg chg="del">
            <ac:chgData name="Lona D. Clark" userId="c4fa22b5-f04d-4f66-a7f6-b61d2ee4ba04" providerId="ADAL" clId="{3BDC75EE-578F-451B-8BE4-5B05040CBE04}" dt="2026-09-08T18:38:15.731" v="136" actId="478"/>
            <ac:spMkLst>
              <pc:docMk/>
              <pc:sldMasterMk cId="31696439" sldId="2147483866"/>
              <pc:sldLayoutMk cId="4228697883" sldId="2147483867"/>
              <ac:spMk id="2" creationId="{C8DFDEA1-FFF5-490D-A27F-4C0E4647205A}"/>
            </ac:spMkLst>
          </pc:spChg>
          <pc:spChg chg="del">
            <ac:chgData name="Lona D. Clark" userId="c4fa22b5-f04d-4f66-a7f6-b61d2ee4ba04" providerId="ADAL" clId="{3BDC75EE-578F-451B-8BE4-5B05040CBE04}" dt="2026-09-08T18:38:14.567" v="135" actId="478"/>
            <ac:spMkLst>
              <pc:docMk/>
              <pc:sldMasterMk cId="31696439" sldId="2147483866"/>
              <pc:sldLayoutMk cId="4228697883" sldId="2147483867"/>
              <ac:spMk id="3" creationId="{9FE2EC3E-130F-2E5C-E8BD-4C9B3106C08D}"/>
            </ac:spMkLst>
          </pc:spChg>
        </pc:sldLayoutChg>
      </pc:sldMasterChg>
      <pc:sldMasterChg chg="delSp add mod addSldLayout modSldLayout">
        <pc:chgData name="Lona D. Clark" userId="c4fa22b5-f04d-4f66-a7f6-b61d2ee4ba04" providerId="ADAL" clId="{3BDC75EE-578F-451B-8BE4-5B05040CBE04}" dt="2026-09-08T18:39:17.041" v="144" actId="6014"/>
        <pc:sldMasterMkLst>
          <pc:docMk/>
          <pc:sldMasterMk cId="3305841484" sldId="2147483868"/>
        </pc:sldMasterMkLst>
        <pc:spChg chg="del">
          <ac:chgData name="Lona D. Clark" userId="c4fa22b5-f04d-4f66-a7f6-b61d2ee4ba04" providerId="ADAL" clId="{3BDC75EE-578F-451B-8BE4-5B05040CBE04}" dt="2026-09-08T18:39:04.819" v="141" actId="478"/>
          <ac:spMkLst>
            <pc:docMk/>
            <pc:sldMasterMk cId="3305841484" sldId="2147483868"/>
            <ac:spMk id="4" creationId="{41CFA7E7-FB6E-D066-35E2-94C88431DFDC}"/>
          </ac:spMkLst>
        </pc:spChg>
        <pc:spChg chg="del">
          <ac:chgData name="Lona D. Clark" userId="c4fa22b5-f04d-4f66-a7f6-b61d2ee4ba04" providerId="ADAL" clId="{3BDC75EE-578F-451B-8BE4-5B05040CBE04}" dt="2026-09-08T18:39:06.344" v="142" actId="478"/>
          <ac:spMkLst>
            <pc:docMk/>
            <pc:sldMasterMk cId="3305841484" sldId="2147483868"/>
            <ac:spMk id="6" creationId="{4308009C-54F9-2C37-E9AC-7C37842B77BD}"/>
          </ac:spMkLst>
        </pc:spChg>
        <pc:spChg chg="del">
          <ac:chgData name="Lona D. Clark" userId="c4fa22b5-f04d-4f66-a7f6-b61d2ee4ba04" providerId="ADAL" clId="{3BDC75EE-578F-451B-8BE4-5B05040CBE04}" dt="2026-09-08T18:39:02.046" v="139" actId="478"/>
          <ac:spMkLst>
            <pc:docMk/>
            <pc:sldMasterMk cId="3305841484" sldId="2147483868"/>
            <ac:spMk id="8" creationId="{6AF51BC8-E5B3-AAC1-7F2D-75AD651DAB98}"/>
          </ac:spMkLst>
        </pc:spChg>
        <pc:spChg chg="del">
          <ac:chgData name="Lona D. Clark" userId="c4fa22b5-f04d-4f66-a7f6-b61d2ee4ba04" providerId="ADAL" clId="{3BDC75EE-578F-451B-8BE4-5B05040CBE04}" dt="2026-09-08T18:39:07.886" v="143" actId="478"/>
          <ac:spMkLst>
            <pc:docMk/>
            <pc:sldMasterMk cId="3305841484" sldId="2147483868"/>
            <ac:spMk id="9" creationId="{A2553084-4BD7-F9B2-0D33-20E66859D8A2}"/>
          </ac:spMkLst>
        </pc:spChg>
        <pc:spChg chg="del">
          <ac:chgData name="Lona D. Clark" userId="c4fa22b5-f04d-4f66-a7f6-b61d2ee4ba04" providerId="ADAL" clId="{3BDC75EE-578F-451B-8BE4-5B05040CBE04}" dt="2026-09-08T18:39:03.819" v="140" actId="478"/>
          <ac:spMkLst>
            <pc:docMk/>
            <pc:sldMasterMk cId="3305841484" sldId="2147483868"/>
            <ac:spMk id="13" creationId="{A59E6A3E-E1D5-A6CD-BC87-83DF748B8D76}"/>
          </ac:spMkLst>
        </pc:spChg>
        <pc:sldLayoutChg chg="add mod replId">
          <pc:chgData name="Lona D. Clark" userId="c4fa22b5-f04d-4f66-a7f6-b61d2ee4ba04" providerId="ADAL" clId="{3BDC75EE-578F-451B-8BE4-5B05040CBE04}" dt="2026-09-08T18:38:56.311" v="138" actId="2890"/>
          <pc:sldLayoutMkLst>
            <pc:docMk/>
            <pc:sldMasterMk cId="3305841484" sldId="2147483868"/>
            <pc:sldLayoutMk cId="3334196226" sldId="214748386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24E66CE-F2C2-6BD7-5D6D-ED6E3737B21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5E8646-11F8-6779-43F3-FEA59E28E1F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3FDD2C-A98E-4267-ABB8-E0AA8701583F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0F50AA-361D-7B02-1375-4E118103D50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70091F-7864-AF80-B00B-08739F1AFF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FDCCD-BCAA-418F-AF82-D9216468B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539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620316-AA29-4DC3-B948-83E2AECDF50F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F8CA3E-F106-4185-BF77-E7667BEE35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460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_Cover">
    <p:bg>
      <p:bgPr>
        <a:solidFill>
          <a:srgbClr val="081F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rallelogram 2">
            <a:extLst>
              <a:ext uri="{FF2B5EF4-FFF2-40B4-BE49-F238E27FC236}">
                <a16:creationId xmlns:a16="http://schemas.microsoft.com/office/drawing/2014/main" id="{82D3F3E0-4E84-C974-A261-8F1787D169CB}"/>
              </a:ext>
            </a:extLst>
          </p:cNvPr>
          <p:cNvSpPr/>
          <p:nvPr userDrawn="1"/>
        </p:nvSpPr>
        <p:spPr>
          <a:xfrm>
            <a:off x="5110075" y="0"/>
            <a:ext cx="5033597" cy="6858000"/>
          </a:xfrm>
          <a:prstGeom prst="parallelogram">
            <a:avLst>
              <a:gd name="adj" fmla="val 67836"/>
            </a:avLst>
          </a:prstGeom>
          <a:solidFill>
            <a:srgbClr val="F4A81D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l" defTabSz="1828800" rtl="0" fontAlgn="auto" latinLnBrk="0" hangingPunct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000" b="1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venir Next LT Pro Demi" panose="020B0504020202020204" pitchFamily="34" charset="77"/>
              <a:ea typeface="Avenir Next for Leidos Demi"/>
              <a:cs typeface="Avenir Next for Leidos Demi"/>
              <a:sym typeface="Avenir Next for Leidos Demi"/>
            </a:endParaRPr>
          </a:p>
        </p:txBody>
      </p:sp>
      <p:sp>
        <p:nvSpPr>
          <p:cNvPr id="6" name="Picture Placeholder 22">
            <a:extLst>
              <a:ext uri="{FF2B5EF4-FFF2-40B4-BE49-F238E27FC236}">
                <a16:creationId xmlns:a16="http://schemas.microsoft.com/office/drawing/2014/main" id="{BF64EEE6-AF71-73B3-EA89-F17E34658C1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198449" y="0"/>
            <a:ext cx="6993550" cy="6858000"/>
          </a:xfrm>
          <a:custGeom>
            <a:avLst/>
            <a:gdLst>
              <a:gd name="csX0" fmla="*/ 3414591 w 6993550"/>
              <a:gd name="csY0" fmla="*/ 0 h 6858000"/>
              <a:gd name="csX1" fmla="*/ 3510331 w 6993550"/>
              <a:gd name="csY1" fmla="*/ 0 h 6858000"/>
              <a:gd name="csX2" fmla="*/ 6993550 w 6993550"/>
              <a:gd name="csY2" fmla="*/ 0 h 6858000"/>
              <a:gd name="csX3" fmla="*/ 6993550 w 6993550"/>
              <a:gd name="csY3" fmla="*/ 3952152 h 6858000"/>
              <a:gd name="csX4" fmla="*/ 6993550 w 6993550"/>
              <a:gd name="csY4" fmla="*/ 4528038 h 6858000"/>
              <a:gd name="csX5" fmla="*/ 6993550 w 6993550"/>
              <a:gd name="csY5" fmla="*/ 6858000 h 6858000"/>
              <a:gd name="csX6" fmla="*/ 1619006 w 6993550"/>
              <a:gd name="csY6" fmla="*/ 6858000 h 6858000"/>
              <a:gd name="csX7" fmla="*/ 1545250 w 6993550"/>
              <a:gd name="csY7" fmla="*/ 6858000 h 6858000"/>
              <a:gd name="csX8" fmla="*/ 0 w 6993550"/>
              <a:gd name="csY8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993550" h="6858000">
                <a:moveTo>
                  <a:pt x="3414591" y="0"/>
                </a:moveTo>
                <a:lnTo>
                  <a:pt x="3510331" y="0"/>
                </a:lnTo>
                <a:lnTo>
                  <a:pt x="6993550" y="0"/>
                </a:lnTo>
                <a:lnTo>
                  <a:pt x="6993550" y="3952152"/>
                </a:lnTo>
                <a:lnTo>
                  <a:pt x="6993550" y="4528038"/>
                </a:lnTo>
                <a:lnTo>
                  <a:pt x="6993550" y="6858000"/>
                </a:lnTo>
                <a:lnTo>
                  <a:pt x="1619006" y="6858000"/>
                </a:lnTo>
                <a:lnTo>
                  <a:pt x="15452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Slide Number Placeholder 10">
            <a:extLst>
              <a:ext uri="{FF2B5EF4-FFF2-40B4-BE49-F238E27FC236}">
                <a16:creationId xmlns:a16="http://schemas.microsoft.com/office/drawing/2014/main" id="{BC1374E4-1506-4416-8E22-5F0F69D6E154}"/>
              </a:ext>
            </a:extLst>
          </p:cNvPr>
          <p:cNvSpPr txBox="1">
            <a:spLocks/>
          </p:cNvSpPr>
          <p:nvPr userDrawn="1"/>
        </p:nvSpPr>
        <p:spPr>
          <a:xfrm>
            <a:off x="523501" y="6420718"/>
            <a:ext cx="2602168" cy="365760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i="0" kern="1200" spc="0">
                <a:solidFill>
                  <a:srgbClr val="081F40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</a:rPr>
              <a:t>© </a:t>
            </a:r>
            <a:r>
              <a:rPr lang="en-US" dirty="0" err="1">
                <a:solidFill>
                  <a:schemeClr val="bg1"/>
                </a:solidFill>
              </a:rPr>
              <a:t>Ampirical</a:t>
            </a:r>
            <a:r>
              <a:rPr lang="en-US" dirty="0">
                <a:solidFill>
                  <a:schemeClr val="bg1"/>
                </a:solidFill>
              </a:rPr>
              <a:t> – All Rights Reserved.</a:t>
            </a:r>
          </a:p>
        </p:txBody>
      </p:sp>
      <p:sp>
        <p:nvSpPr>
          <p:cNvPr id="2" name="PRESENTATION COVER TITLE">
            <a:extLst>
              <a:ext uri="{FF2B5EF4-FFF2-40B4-BE49-F238E27FC236}">
                <a16:creationId xmlns:a16="http://schemas.microsoft.com/office/drawing/2014/main" id="{F46D2152-5D77-3292-B447-62A90BA126A3}"/>
              </a:ext>
            </a:extLst>
          </p:cNvPr>
          <p:cNvSpPr txBox="1">
            <a:spLocks noGrp="1"/>
          </p:cNvSpPr>
          <p:nvPr>
            <p:ph type="body" sz="quarter" idx="24" hasCustomPrompt="1"/>
          </p:nvPr>
        </p:nvSpPr>
        <p:spPr>
          <a:xfrm>
            <a:off x="510538" y="1840718"/>
            <a:ext cx="5673387" cy="1323439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 algn="l" defTabSz="1219169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SzTx/>
              <a:buNone/>
              <a:defRPr sz="4000" b="1" i="0" cap="none" spc="300">
                <a:solidFill>
                  <a:schemeClr val="bg1"/>
                </a:solidFill>
                <a:latin typeface="Aptos Display" panose="020B0004020202020204" pitchFamily="34" charset="0"/>
                <a:ea typeface="Aptos Display" panose="020B0004020202020204" pitchFamily="34" charset="0"/>
                <a:cs typeface="Aptos Display" panose="020B0004020202020204" pitchFamily="34" charset="0"/>
                <a:sym typeface="Avenir Next for Leidos Lt"/>
              </a:defRPr>
            </a:lvl1pPr>
          </a:lstStyle>
          <a:p>
            <a:r>
              <a:rPr lang="en-US" dirty="0"/>
              <a:t>PRESENTATION COVER TITLE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0008236-85F6-B996-D2B4-D04805B68E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07250" y="371931"/>
            <a:ext cx="1889764" cy="41163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03B767B6-3830-0A5A-AC31-BED6462B77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538" y="3256578"/>
            <a:ext cx="5673387" cy="104953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lnSpc>
                <a:spcPct val="150000"/>
              </a:lnSpc>
              <a:defRPr sz="1800" b="0" spc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r>
              <a:rPr lang="en-US" dirty="0"/>
              <a:t>Presented by [insert names]</a:t>
            </a:r>
            <a:br>
              <a:rPr lang="en-US" dirty="0"/>
            </a:br>
            <a:r>
              <a:rPr lang="en-US" dirty="0"/>
              <a:t>[date]</a:t>
            </a:r>
          </a:p>
        </p:txBody>
      </p:sp>
    </p:spTree>
    <p:extLst>
      <p:ext uri="{BB962C8B-B14F-4D97-AF65-F5344CB8AC3E}">
        <p14:creationId xmlns:p14="http://schemas.microsoft.com/office/powerpoint/2010/main" val="298684420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_Cover_No_Photo">
    <p:bg>
      <p:bgPr>
        <a:solidFill>
          <a:srgbClr val="081F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7BEF7DCA-A699-02A1-8B82-25B790893A8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45349" y="827680"/>
            <a:ext cx="7304567" cy="7380655"/>
          </a:xfrm>
          <a:prstGeom prst="rect">
            <a:avLst/>
          </a:prstGeom>
        </p:spPr>
      </p:pic>
      <p:sp>
        <p:nvSpPr>
          <p:cNvPr id="4" name="PRESENTATION COVER TITLE">
            <a:extLst>
              <a:ext uri="{FF2B5EF4-FFF2-40B4-BE49-F238E27FC236}">
                <a16:creationId xmlns:a16="http://schemas.microsoft.com/office/drawing/2014/main" id="{004C1731-7F0C-73ED-9760-F1B3A29D2EAB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796267" y="2717353"/>
            <a:ext cx="10599466" cy="707886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 algn="ctr" defTabSz="1219169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SzTx/>
              <a:buNone/>
              <a:defRPr sz="4000" b="1" i="0" cap="none" spc="300">
                <a:solidFill>
                  <a:schemeClr val="bg1"/>
                </a:solidFill>
                <a:latin typeface="Aptos Display" panose="020B0004020202020204" pitchFamily="34" charset="0"/>
                <a:ea typeface="Aptos Display" panose="020B0004020202020204" pitchFamily="34" charset="0"/>
                <a:cs typeface="Aptos Display" panose="020B0004020202020204" pitchFamily="34" charset="0"/>
                <a:sym typeface="Avenir Next for Leidos Lt"/>
              </a:defRPr>
            </a:lvl1pPr>
          </a:lstStyle>
          <a:p>
            <a:r>
              <a:rPr lang="en-US" dirty="0"/>
              <a:t>PRESENTATION COVER TITLE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6C517FA-99D9-8A51-D7CD-1303ECACAB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6267" y="3834005"/>
            <a:ext cx="10599466" cy="1049533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lnSpc>
                <a:spcPct val="150000"/>
              </a:lnSpc>
              <a:defRPr sz="1800" b="0" spc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r>
              <a:rPr lang="en-US" dirty="0"/>
              <a:t>Presented by [insert names]</a:t>
            </a:r>
            <a:br>
              <a:rPr lang="en-US" dirty="0"/>
            </a:br>
            <a:r>
              <a:rPr lang="en-US" dirty="0"/>
              <a:t>[date]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167AC7B-A217-A3C5-C867-FE065A828A40}"/>
              </a:ext>
            </a:extLst>
          </p:cNvPr>
          <p:cNvCxnSpPr>
            <a:cxnSpLocks/>
          </p:cNvCxnSpPr>
          <p:nvPr userDrawn="1"/>
        </p:nvCxnSpPr>
        <p:spPr>
          <a:xfrm>
            <a:off x="796267" y="3623401"/>
            <a:ext cx="10599466" cy="0"/>
          </a:xfrm>
          <a:prstGeom prst="line">
            <a:avLst/>
          </a:prstGeom>
          <a:ln w="19050" cmpd="sng">
            <a:solidFill>
              <a:srgbClr val="F5A800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10">
            <a:extLst>
              <a:ext uri="{FF2B5EF4-FFF2-40B4-BE49-F238E27FC236}">
                <a16:creationId xmlns:a16="http://schemas.microsoft.com/office/drawing/2014/main" id="{33230637-8124-6679-9774-10D239E11CD8}"/>
              </a:ext>
            </a:extLst>
          </p:cNvPr>
          <p:cNvSpPr txBox="1">
            <a:spLocks/>
          </p:cNvSpPr>
          <p:nvPr userDrawn="1"/>
        </p:nvSpPr>
        <p:spPr>
          <a:xfrm>
            <a:off x="796267" y="6420718"/>
            <a:ext cx="10599466" cy="365760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i="0" kern="1200" spc="0">
                <a:solidFill>
                  <a:srgbClr val="081F40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© </a:t>
            </a:r>
            <a:r>
              <a:rPr lang="en-US" dirty="0" err="1">
                <a:solidFill>
                  <a:schemeClr val="bg1"/>
                </a:solidFill>
              </a:rPr>
              <a:t>Ampirical</a:t>
            </a:r>
            <a:r>
              <a:rPr lang="en-US" dirty="0">
                <a:solidFill>
                  <a:schemeClr val="bg1"/>
                </a:solidFill>
              </a:rPr>
              <a:t> – All Rights Reserved.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D147C2D-54D5-9197-C764-F2CB00CC90E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709159" y="1374165"/>
            <a:ext cx="2773682" cy="60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778441"/>
      </p:ext>
    </p:extLst>
  </p:cSld>
  <p:clrMapOvr>
    <a:masterClrMapping/>
  </p:clrMapOvr>
  <p:transition spd="med"/>
  <p:hf sldNum="0" hd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_Divider">
    <p:bg>
      <p:bgPr>
        <a:solidFill>
          <a:srgbClr val="081F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ESENTATION COVER TITLE">
            <a:extLst>
              <a:ext uri="{FF2B5EF4-FFF2-40B4-BE49-F238E27FC236}">
                <a16:creationId xmlns:a16="http://schemas.microsoft.com/office/drawing/2014/main" id="{004C1731-7F0C-73ED-9760-F1B3A29D2EAB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15819" y="1925501"/>
            <a:ext cx="6871834" cy="1323439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 defTabSz="1219169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SzTx/>
              <a:buNone/>
              <a:defRPr sz="4000" b="1" i="0" cap="all" spc="300">
                <a:solidFill>
                  <a:schemeClr val="bg1"/>
                </a:solidFill>
                <a:latin typeface="Aptos Display" panose="020B0004020202020204" pitchFamily="34" charset="0"/>
                <a:ea typeface="Aptos Display" panose="020B0004020202020204" pitchFamily="34" charset="0"/>
                <a:cs typeface="Aptos Display" panose="020B0004020202020204" pitchFamily="34" charset="0"/>
                <a:sym typeface="Avenir Next for Leidos Lt"/>
              </a:defRPr>
            </a:lvl1pPr>
          </a:lstStyle>
          <a:p>
            <a:r>
              <a:rPr dirty="0"/>
              <a:t>PRESENTATIO</a:t>
            </a:r>
            <a:r>
              <a:rPr lang="en-US" dirty="0"/>
              <a:t>N Section</a:t>
            </a:r>
            <a:r>
              <a:rPr dirty="0"/>
              <a:t> TITLE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6C517FA-99D9-8A51-D7CD-1303ECACAB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5818" y="3524970"/>
            <a:ext cx="10515600" cy="1049533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1800" b="0" spc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r>
              <a:rPr lang="en-US" dirty="0"/>
              <a:t>Presentation section subheading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E90B523-72BA-90F2-6234-549712EA701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45349" y="827680"/>
            <a:ext cx="7304567" cy="7380655"/>
          </a:xfrm>
          <a:prstGeom prst="rect">
            <a:avLst/>
          </a:prstGeom>
        </p:spPr>
      </p:pic>
      <p:sp>
        <p:nvSpPr>
          <p:cNvPr id="6" name="Line">
            <a:extLst>
              <a:ext uri="{FF2B5EF4-FFF2-40B4-BE49-F238E27FC236}">
                <a16:creationId xmlns:a16="http://schemas.microsoft.com/office/drawing/2014/main" id="{B965044D-DEFB-F9B7-506B-57B1CB93BF14}"/>
              </a:ext>
            </a:extLst>
          </p:cNvPr>
          <p:cNvSpPr/>
          <p:nvPr userDrawn="1"/>
        </p:nvSpPr>
        <p:spPr>
          <a:xfrm>
            <a:off x="615818" y="3385040"/>
            <a:ext cx="10954140" cy="0"/>
          </a:xfrm>
          <a:prstGeom prst="line">
            <a:avLst/>
          </a:prstGeom>
          <a:ln w="19050">
            <a:solidFill>
              <a:srgbClr val="F4A81D"/>
            </a:solidFill>
            <a:miter lim="400000"/>
          </a:ln>
        </p:spPr>
        <p:txBody>
          <a:bodyPr lIns="25400" tIns="25400" rIns="25400" bIns="25400" anchor="ctr"/>
          <a:lstStyle/>
          <a:p>
            <a:pPr algn="l">
              <a:lnSpc>
                <a:spcPct val="90000"/>
              </a:lnSpc>
              <a:spcBef>
                <a:spcPts val="2250"/>
              </a:spcBef>
              <a:defRPr sz="4800">
                <a:solidFill>
                  <a:srgbClr val="000000"/>
                </a:solidFill>
              </a:defRPr>
            </a:pPr>
            <a:endParaRPr sz="2400" b="0" i="0" dirty="0">
              <a:latin typeface="AvenirNext LT Pro Regular" panose="020B0504020202020204" pitchFamily="34" charset="77"/>
            </a:endParaRPr>
          </a:p>
        </p:txBody>
      </p:sp>
      <p:sp>
        <p:nvSpPr>
          <p:cNvPr id="7" name="Slide Number Placeholder 10">
            <a:extLst>
              <a:ext uri="{FF2B5EF4-FFF2-40B4-BE49-F238E27FC236}">
                <a16:creationId xmlns:a16="http://schemas.microsoft.com/office/drawing/2014/main" id="{EE0C4C9D-FB36-9440-F7AA-A5148D740F62}"/>
              </a:ext>
            </a:extLst>
          </p:cNvPr>
          <p:cNvSpPr txBox="1">
            <a:spLocks/>
          </p:cNvSpPr>
          <p:nvPr userDrawn="1"/>
        </p:nvSpPr>
        <p:spPr>
          <a:xfrm>
            <a:off x="523501" y="6420718"/>
            <a:ext cx="2602168" cy="365760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i="0" kern="1200" spc="0">
                <a:solidFill>
                  <a:srgbClr val="081F40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</a:rPr>
              <a:t>© </a:t>
            </a:r>
            <a:r>
              <a:rPr lang="en-US" dirty="0" err="1">
                <a:solidFill>
                  <a:schemeClr val="bg1"/>
                </a:solidFill>
              </a:rPr>
              <a:t>Ampirical</a:t>
            </a:r>
            <a:r>
              <a:rPr lang="en-US" dirty="0">
                <a:solidFill>
                  <a:schemeClr val="bg1"/>
                </a:solidFill>
              </a:rPr>
              <a:t> –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2137320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46DD14CB-C61E-F792-FA42-38549876C1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15817" y="1073379"/>
            <a:ext cx="10954141" cy="50414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Font typeface="Segoe UI Symbol" panose="020B0502040204020203" pitchFamily="34" charset="0"/>
              <a:buChar char="▶"/>
              <a:defRPr sz="2000"/>
            </a:lvl1pPr>
          </a:lstStyle>
          <a:p>
            <a:pPr lvl="0"/>
            <a:r>
              <a:rPr lang="en-US" dirty="0"/>
              <a:t>Agenda Item</a:t>
            </a:r>
          </a:p>
        </p:txBody>
      </p:sp>
      <p:sp>
        <p:nvSpPr>
          <p:cNvPr id="2" name="Title Placeholder 11">
            <a:extLst>
              <a:ext uri="{FF2B5EF4-FFF2-40B4-BE49-F238E27FC236}">
                <a16:creationId xmlns:a16="http://schemas.microsoft.com/office/drawing/2014/main" id="{345550BA-D090-46BD-116D-1312B2824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819" y="224424"/>
            <a:ext cx="10954140" cy="4001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93961976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_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1">
            <a:extLst>
              <a:ext uri="{FF2B5EF4-FFF2-40B4-BE49-F238E27FC236}">
                <a16:creationId xmlns:a16="http://schemas.microsoft.com/office/drawing/2014/main" id="{9FE2EC3E-130F-2E5C-E8BD-4C9B3106C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819" y="224424"/>
            <a:ext cx="10954140" cy="4001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38ECFEE9-349D-0021-214B-4D2EFA6B9F71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19348" y="1073381"/>
            <a:ext cx="10950610" cy="50414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173193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50FC19E-0F8F-A8F9-6B34-B5A83E551D3F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19348" y="1073381"/>
            <a:ext cx="5311810" cy="50414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A381503B-B091-6F37-674A-FB4BD45952A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260841" y="1073381"/>
            <a:ext cx="5311810" cy="50414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5DFCA1-32E1-51DF-5D59-17BE46FD9568}"/>
              </a:ext>
            </a:extLst>
          </p:cNvPr>
          <p:cNvSpPr txBox="1"/>
          <p:nvPr userDrawn="1"/>
        </p:nvSpPr>
        <p:spPr>
          <a:xfrm>
            <a:off x="1209040" y="-153085"/>
            <a:ext cx="423193" cy="5093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317500" indent="-317500" algn="l" defTabSz="412750" rtl="0" fontAlgn="auto" hangingPunct="0">
              <a:lnSpc>
                <a:spcPct val="130000"/>
              </a:lnSpc>
              <a:spcBef>
                <a:spcPts val="1250"/>
              </a:spcBef>
              <a:buClr>
                <a:schemeClr val="accent3"/>
              </a:buClr>
              <a:buSzPct val="50000"/>
              <a:buFont typeface="System Font Regular"/>
              <a:buChar char="►"/>
            </a:pPr>
            <a:endParaRPr lang="en-US" sz="120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Title Placeholder 11">
            <a:extLst>
              <a:ext uri="{FF2B5EF4-FFF2-40B4-BE49-F238E27FC236}">
                <a16:creationId xmlns:a16="http://schemas.microsoft.com/office/drawing/2014/main" id="{B77E4917-0D9F-CFC2-0966-C17610043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819" y="224424"/>
            <a:ext cx="10954140" cy="4001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28958547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50FC19E-0F8F-A8F9-6B34-B5A83E551D3F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19347" y="1073381"/>
            <a:ext cx="3478003" cy="5041452"/>
          </a:xfrm>
        </p:spPr>
        <p:txBody>
          <a:bodyPr/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37E032B7-64D9-123F-B537-4DCEDEBBDF2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353678" y="1073381"/>
            <a:ext cx="3478003" cy="5041452"/>
          </a:xfrm>
        </p:spPr>
        <p:txBody>
          <a:bodyPr/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5C2A4A38-B23B-1AAA-94AA-82B8B107E24E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088008" y="1073381"/>
            <a:ext cx="3478003" cy="5041452"/>
          </a:xfrm>
        </p:spPr>
        <p:txBody>
          <a:bodyPr/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Placeholder 11">
            <a:extLst>
              <a:ext uri="{FF2B5EF4-FFF2-40B4-BE49-F238E27FC236}">
                <a16:creationId xmlns:a16="http://schemas.microsoft.com/office/drawing/2014/main" id="{A3D9D1B4-0C9F-99D3-A8B9-BFF54E399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819" y="224424"/>
            <a:ext cx="10954140" cy="4001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35320879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50FC19E-0F8F-A8F9-6B34-B5A83E551D3F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19348" y="1073381"/>
            <a:ext cx="2591522" cy="5041452"/>
          </a:xfrm>
        </p:spPr>
        <p:txBody>
          <a:bodyPr/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2B80E5A1-F11A-ACB6-5230-FF116DC12362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404395" y="1073381"/>
            <a:ext cx="2591522" cy="5041452"/>
          </a:xfrm>
        </p:spPr>
        <p:txBody>
          <a:bodyPr/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5605086F-1D2F-2C1A-A57F-75394177CF81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189442" y="1073381"/>
            <a:ext cx="2591522" cy="5041452"/>
          </a:xfrm>
        </p:spPr>
        <p:txBody>
          <a:bodyPr/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620F5521-A843-C07F-9107-A0214C5972E3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974490" y="1073381"/>
            <a:ext cx="2591522" cy="5041452"/>
          </a:xfrm>
        </p:spPr>
        <p:txBody>
          <a:bodyPr/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Placeholder 11">
            <a:extLst>
              <a:ext uri="{FF2B5EF4-FFF2-40B4-BE49-F238E27FC236}">
                <a16:creationId xmlns:a16="http://schemas.microsoft.com/office/drawing/2014/main" id="{7651086C-F6D5-F36A-605A-2579EADA6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819" y="224424"/>
            <a:ext cx="10954140" cy="4001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25749118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_Photo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592851E-A282-7B16-7485-639DF3DF323F}"/>
              </a:ext>
            </a:extLst>
          </p:cNvPr>
          <p:cNvSpPr>
            <a:spLocks noGrp="1"/>
          </p:cNvSpPr>
          <p:nvPr userDrawn="1">
            <p:ph type="pic" sz="quarter" idx="23"/>
          </p:nvPr>
        </p:nvSpPr>
        <p:spPr>
          <a:xfrm flipH="1">
            <a:off x="0" y="0"/>
            <a:ext cx="6993550" cy="6858000"/>
          </a:xfrm>
          <a:custGeom>
            <a:avLst/>
            <a:gdLst>
              <a:gd name="csX0" fmla="*/ 3414591 w 6993550"/>
              <a:gd name="csY0" fmla="*/ 0 h 6858000"/>
              <a:gd name="csX1" fmla="*/ 3510331 w 6993550"/>
              <a:gd name="csY1" fmla="*/ 0 h 6858000"/>
              <a:gd name="csX2" fmla="*/ 6993550 w 6993550"/>
              <a:gd name="csY2" fmla="*/ 0 h 6858000"/>
              <a:gd name="csX3" fmla="*/ 6993550 w 6993550"/>
              <a:gd name="csY3" fmla="*/ 3952152 h 6858000"/>
              <a:gd name="csX4" fmla="*/ 6993550 w 6993550"/>
              <a:gd name="csY4" fmla="*/ 4528038 h 6858000"/>
              <a:gd name="csX5" fmla="*/ 6993550 w 6993550"/>
              <a:gd name="csY5" fmla="*/ 6858000 h 6858000"/>
              <a:gd name="csX6" fmla="*/ 1619006 w 6993550"/>
              <a:gd name="csY6" fmla="*/ 6858000 h 6858000"/>
              <a:gd name="csX7" fmla="*/ 1545250 w 6993550"/>
              <a:gd name="csY7" fmla="*/ 6858000 h 6858000"/>
              <a:gd name="csX8" fmla="*/ 0 w 6993550"/>
              <a:gd name="csY8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993550" h="6858000">
                <a:moveTo>
                  <a:pt x="3414591" y="0"/>
                </a:moveTo>
                <a:lnTo>
                  <a:pt x="3510331" y="0"/>
                </a:lnTo>
                <a:lnTo>
                  <a:pt x="6993550" y="0"/>
                </a:lnTo>
                <a:lnTo>
                  <a:pt x="6993550" y="3952152"/>
                </a:lnTo>
                <a:lnTo>
                  <a:pt x="6993550" y="4528038"/>
                </a:lnTo>
                <a:lnTo>
                  <a:pt x="6993550" y="6858000"/>
                </a:lnTo>
                <a:lnTo>
                  <a:pt x="1619006" y="6858000"/>
                </a:lnTo>
                <a:lnTo>
                  <a:pt x="15452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30D54826-14BC-5C08-2830-8E5EC9929334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7407933" y="1073380"/>
            <a:ext cx="4162023" cy="5041453"/>
          </a:xfrm>
        </p:spPr>
        <p:txBody>
          <a:bodyPr numCol="1" spcCol="1371600">
            <a:normAutofit/>
          </a:bodyPr>
          <a:lstStyle>
            <a:lvl1pPr>
              <a:lnSpc>
                <a:spcPct val="100000"/>
              </a:lnSpc>
              <a:defRPr sz="1600" b="0" i="0"/>
            </a:lvl1pPr>
            <a:lvl2pPr>
              <a:lnSpc>
                <a:spcPct val="100000"/>
              </a:lnSpc>
              <a:defRPr sz="1600" b="0" i="0"/>
            </a:lvl2pPr>
            <a:lvl3pPr>
              <a:lnSpc>
                <a:spcPct val="100000"/>
              </a:lnSpc>
              <a:defRPr sz="1600" b="0" i="0"/>
            </a:lvl3pPr>
            <a:lvl4pPr>
              <a:lnSpc>
                <a:spcPct val="100000"/>
              </a:lnSpc>
              <a:defRPr sz="1600" b="0" i="0"/>
            </a:lvl4pPr>
            <a:lvl5pPr>
              <a:lnSpc>
                <a:spcPct val="100000"/>
              </a:lnSpc>
              <a:defRPr sz="1600" b="0" i="0"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1">
            <a:extLst>
              <a:ext uri="{FF2B5EF4-FFF2-40B4-BE49-F238E27FC236}">
                <a16:creationId xmlns:a16="http://schemas.microsoft.com/office/drawing/2014/main" id="{ACE89B72-AFE9-ACBE-FDC3-9DECDC91E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7933" y="224424"/>
            <a:ext cx="4162026" cy="4001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633932973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5421985-4B6F-DD3D-3A10-78CBF7BB2ED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0" y="0"/>
            <a:ext cx="4559300" cy="68580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347493BD-1564-A627-7317-780B00BE4713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4889234" y="1073380"/>
            <a:ext cx="6680722" cy="5041453"/>
          </a:xfrm>
        </p:spPr>
        <p:txBody>
          <a:bodyPr numCol="1" spcCol="1371600">
            <a:normAutofit/>
          </a:bodyPr>
          <a:lstStyle>
            <a:lvl1pPr>
              <a:lnSpc>
                <a:spcPct val="100000"/>
              </a:lnSpc>
              <a:defRPr sz="1600" b="0" i="0"/>
            </a:lvl1pPr>
            <a:lvl2pPr>
              <a:lnSpc>
                <a:spcPct val="100000"/>
              </a:lnSpc>
              <a:defRPr sz="1600" b="0" i="0"/>
            </a:lvl2pPr>
            <a:lvl3pPr>
              <a:lnSpc>
                <a:spcPct val="100000"/>
              </a:lnSpc>
              <a:defRPr sz="1600" b="0" i="0"/>
            </a:lvl3pPr>
            <a:lvl4pPr>
              <a:lnSpc>
                <a:spcPct val="100000"/>
              </a:lnSpc>
              <a:defRPr sz="1600" b="0" i="0"/>
            </a:lvl4pPr>
            <a:lvl5pPr>
              <a:lnSpc>
                <a:spcPct val="100000"/>
              </a:lnSpc>
              <a:defRPr sz="1600" b="0" i="0"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Placeholder 11">
            <a:extLst>
              <a:ext uri="{FF2B5EF4-FFF2-40B4-BE49-F238E27FC236}">
                <a16:creationId xmlns:a16="http://schemas.microsoft.com/office/drawing/2014/main" id="{55AE459B-FE39-4A7F-A2A0-B25D37FFC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233" y="224424"/>
            <a:ext cx="6680725" cy="4001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70455326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DF5B6F3E-A16D-80E9-5720-829D6EBD0617}"/>
              </a:ext>
            </a:extLst>
          </p:cNvPr>
          <p:cNvSpPr>
            <a:spLocks noGrp="1"/>
          </p:cNvSpPr>
          <p:nvPr>
            <p:ph type="media" sz="quarter" idx="24"/>
          </p:nvPr>
        </p:nvSpPr>
        <p:spPr>
          <a:xfrm>
            <a:off x="0" y="1073380"/>
            <a:ext cx="12192000" cy="5125539"/>
          </a:xfrm>
        </p:spPr>
        <p:txBody>
          <a:bodyPr/>
          <a:lstStyle/>
          <a:p>
            <a:r>
              <a:rPr lang="en-US"/>
              <a:t>Click icon to add media</a:t>
            </a:r>
          </a:p>
        </p:txBody>
      </p:sp>
      <p:sp>
        <p:nvSpPr>
          <p:cNvPr id="3" name="Title Placeholder 11">
            <a:extLst>
              <a:ext uri="{FF2B5EF4-FFF2-40B4-BE49-F238E27FC236}">
                <a16:creationId xmlns:a16="http://schemas.microsoft.com/office/drawing/2014/main" id="{61D7231E-F504-B73B-9968-42AB2E9BC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819" y="224424"/>
            <a:ext cx="10954140" cy="4001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76188139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1">
            <a:extLst>
              <a:ext uri="{FF2B5EF4-FFF2-40B4-BE49-F238E27FC236}">
                <a16:creationId xmlns:a16="http://schemas.microsoft.com/office/drawing/2014/main" id="{0353FE3D-D2A1-32FB-22BD-E23AA5CB3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819" y="224424"/>
            <a:ext cx="10954140" cy="4001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36034395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_You">
    <p:bg>
      <p:bgPr>
        <a:solidFill>
          <a:srgbClr val="081F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7BEF7DCA-A699-02A1-8B82-25B790893A8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45349" y="827680"/>
            <a:ext cx="7304567" cy="7380655"/>
          </a:xfrm>
          <a:prstGeom prst="rect">
            <a:avLst/>
          </a:prstGeom>
        </p:spPr>
      </p:pic>
      <p:sp>
        <p:nvSpPr>
          <p:cNvPr id="6" name="Slide Number Placeholder 10">
            <a:extLst>
              <a:ext uri="{FF2B5EF4-FFF2-40B4-BE49-F238E27FC236}">
                <a16:creationId xmlns:a16="http://schemas.microsoft.com/office/drawing/2014/main" id="{33230637-8124-6679-9774-10D239E11CD8}"/>
              </a:ext>
            </a:extLst>
          </p:cNvPr>
          <p:cNvSpPr txBox="1">
            <a:spLocks/>
          </p:cNvSpPr>
          <p:nvPr userDrawn="1"/>
        </p:nvSpPr>
        <p:spPr>
          <a:xfrm>
            <a:off x="796267" y="6420718"/>
            <a:ext cx="10599466" cy="365760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i="0" kern="1200" spc="0">
                <a:solidFill>
                  <a:srgbClr val="081F40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</a:rPr>
              <a:t>© </a:t>
            </a:r>
            <a:r>
              <a:rPr lang="en-US" dirty="0" err="1">
                <a:solidFill>
                  <a:schemeClr val="bg1"/>
                </a:solidFill>
              </a:rPr>
              <a:t>Ampirical</a:t>
            </a:r>
            <a:r>
              <a:rPr lang="en-US" dirty="0">
                <a:solidFill>
                  <a:schemeClr val="bg1"/>
                </a:solidFill>
              </a:rPr>
              <a:t> – All Rights Reserved.</a:t>
            </a:r>
          </a:p>
        </p:txBody>
      </p:sp>
      <p:sp>
        <p:nvSpPr>
          <p:cNvPr id="3" name="PRESENTATION COVER TITLE">
            <a:extLst>
              <a:ext uri="{FF2B5EF4-FFF2-40B4-BE49-F238E27FC236}">
                <a16:creationId xmlns:a16="http://schemas.microsoft.com/office/drawing/2014/main" id="{FC4807BA-D579-51AC-CEA6-B040C1FDBBF7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15818" y="2902773"/>
            <a:ext cx="8912987" cy="707886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marL="0" indent="0" algn="l" defTabSz="1219169"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  <a:buSzTx/>
              <a:buNone/>
              <a:defRPr sz="4000" b="1" i="0" cap="all" spc="300">
                <a:solidFill>
                  <a:schemeClr val="bg1"/>
                </a:solidFill>
                <a:latin typeface="Aptos Display" panose="020B0004020202020204" pitchFamily="34" charset="0"/>
                <a:ea typeface="Aptos Display" panose="020B0004020202020204" pitchFamily="34" charset="0"/>
                <a:cs typeface="Aptos Display" panose="020B0004020202020204" pitchFamily="34" charset="0"/>
                <a:sym typeface="Avenir Next for Leidos Lt"/>
              </a:defRPr>
            </a:lvl1pPr>
          </a:lstStyle>
          <a:p>
            <a:r>
              <a:rPr lang="en-US" dirty="0"/>
              <a:t>Thank you</a:t>
            </a:r>
            <a:endParaRPr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96A6DED-AA7C-3439-E403-C364C7539C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5818" y="4351149"/>
            <a:ext cx="10737982" cy="2069569"/>
          </a:xfrm>
          <a:prstGeom prst="rect">
            <a:avLst/>
          </a:prstGeom>
        </p:spPr>
        <p:txBody>
          <a:bodyPr numCol="3" anchor="t">
            <a:normAutofit/>
          </a:bodyPr>
          <a:lstStyle>
            <a:lvl1pPr algn="l">
              <a:lnSpc>
                <a:spcPct val="114000"/>
              </a:lnSpc>
              <a:defRPr sz="1200" b="0" spc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r>
              <a:rPr lang="en-US" dirty="0"/>
              <a:t>Contact:</a:t>
            </a:r>
            <a:br>
              <a:rPr lang="en-US" dirty="0"/>
            </a:br>
            <a:r>
              <a:rPr lang="en-US" dirty="0"/>
              <a:t>[account manager name]</a:t>
            </a:r>
            <a:br>
              <a:rPr lang="en-US" dirty="0"/>
            </a:br>
            <a:r>
              <a:rPr lang="en-US" dirty="0"/>
              <a:t>[account manager title]</a:t>
            </a:r>
            <a:br>
              <a:rPr lang="en-US" dirty="0"/>
            </a:br>
            <a:r>
              <a:rPr lang="en-US" dirty="0"/>
              <a:t>[account manager email]</a:t>
            </a:r>
            <a:br>
              <a:rPr lang="en-US" dirty="0"/>
            </a:br>
            <a:r>
              <a:rPr lang="en-US" dirty="0"/>
              <a:t>[account manager phone #]</a:t>
            </a:r>
            <a:br>
              <a:rPr lang="en-US" dirty="0"/>
            </a:br>
            <a:r>
              <a:rPr lang="en-US" dirty="0"/>
              <a:t>ampirical.com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BF4634A2-C697-BBBB-5360-9BEF3FC8022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07250" y="371931"/>
            <a:ext cx="1889764" cy="411631"/>
          </a:xfrm>
          <a:prstGeom prst="rect">
            <a:avLst/>
          </a:prstGeom>
        </p:spPr>
      </p:pic>
      <p:sp>
        <p:nvSpPr>
          <p:cNvPr id="16" name="Line">
            <a:extLst>
              <a:ext uri="{FF2B5EF4-FFF2-40B4-BE49-F238E27FC236}">
                <a16:creationId xmlns:a16="http://schemas.microsoft.com/office/drawing/2014/main" id="{0721369F-9CC3-918F-B14B-4ED4ECEEA9EE}"/>
              </a:ext>
            </a:extLst>
          </p:cNvPr>
          <p:cNvSpPr/>
          <p:nvPr userDrawn="1"/>
        </p:nvSpPr>
        <p:spPr>
          <a:xfrm>
            <a:off x="615818" y="3732348"/>
            <a:ext cx="3134024" cy="0"/>
          </a:xfrm>
          <a:prstGeom prst="line">
            <a:avLst/>
          </a:prstGeom>
          <a:ln w="19050">
            <a:solidFill>
              <a:schemeClr val="accent1"/>
            </a:solidFill>
            <a:miter lim="400000"/>
          </a:ln>
        </p:spPr>
        <p:txBody>
          <a:bodyPr lIns="25400" tIns="25400" rIns="25400" bIns="25400" anchor="ctr"/>
          <a:lstStyle/>
          <a:p>
            <a:pPr algn="l">
              <a:lnSpc>
                <a:spcPct val="90000"/>
              </a:lnSpc>
              <a:spcBef>
                <a:spcPts val="2250"/>
              </a:spcBef>
              <a:defRPr sz="4800">
                <a:solidFill>
                  <a:srgbClr val="000000"/>
                </a:solidFill>
              </a:defRPr>
            </a:pPr>
            <a:endParaRPr sz="2400" b="0" i="0" dirty="0">
              <a:latin typeface="AvenirNext LT Pro Regular" panose="020B0504020202020204" pitchFamily="34" charset="77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449E4D4B-950A-26B6-6A13-394E192BB76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7250" y="3847448"/>
            <a:ext cx="8067518" cy="365760"/>
          </a:xfrm>
        </p:spPr>
        <p:txBody>
          <a:bodyPr/>
          <a:lstStyle>
            <a:lvl1pPr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Questions? </a:t>
            </a:r>
          </a:p>
        </p:txBody>
      </p:sp>
    </p:spTree>
    <p:extLst>
      <p:ext uri="{BB962C8B-B14F-4D97-AF65-F5344CB8AC3E}">
        <p14:creationId xmlns:p14="http://schemas.microsoft.com/office/powerpoint/2010/main" val="3973890052"/>
      </p:ext>
    </p:extLst>
  </p:cSld>
  <p:clrMapOvr>
    <a:masterClrMapping/>
  </p:clrMapOvr>
  <p:transition spd="med"/>
  <p:hf sldNum="0" hd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1">
            <a:extLst>
              <a:ext uri="{FF2B5EF4-FFF2-40B4-BE49-F238E27FC236}">
                <a16:creationId xmlns:a16="http://schemas.microsoft.com/office/drawing/2014/main" id="{9FE2EC3E-130F-2E5C-E8BD-4C9B3106C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819" y="224424"/>
            <a:ext cx="10954140" cy="4001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93623318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869788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419622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_Photo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D1544274-2867-C7E5-D5F1-6826B125624D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15816" y="1073380"/>
            <a:ext cx="4162023" cy="5041453"/>
          </a:xfrm>
          <a:prstGeom prst="rect">
            <a:avLst/>
          </a:prstGeom>
        </p:spPr>
        <p:txBody>
          <a:bodyPr numCol="1" spcCol="1371600">
            <a:normAutofit/>
          </a:bodyPr>
          <a:lstStyle>
            <a:lvl1pPr>
              <a:lnSpc>
                <a:spcPct val="100000"/>
              </a:lnSpc>
              <a:defRPr sz="1600" b="0" i="0"/>
            </a:lvl1pPr>
            <a:lvl2pPr>
              <a:lnSpc>
                <a:spcPct val="100000"/>
              </a:lnSpc>
              <a:defRPr sz="1600" b="0" i="0"/>
            </a:lvl2pPr>
            <a:lvl3pPr>
              <a:lnSpc>
                <a:spcPct val="100000"/>
              </a:lnSpc>
              <a:defRPr sz="1600" b="0" i="0"/>
            </a:lvl3pPr>
            <a:lvl4pPr>
              <a:lnSpc>
                <a:spcPct val="100000"/>
              </a:lnSpc>
              <a:defRPr sz="1600" b="0" i="0"/>
            </a:lvl4pPr>
            <a:lvl5pPr>
              <a:lnSpc>
                <a:spcPct val="100000"/>
              </a:lnSpc>
              <a:defRPr sz="1600" b="0" i="0"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D2E7AE1C-52F8-F444-9C2D-13700F77339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198449" y="0"/>
            <a:ext cx="6993550" cy="6858000"/>
          </a:xfrm>
          <a:custGeom>
            <a:avLst/>
            <a:gdLst>
              <a:gd name="csX0" fmla="*/ 3414591 w 6993550"/>
              <a:gd name="csY0" fmla="*/ 0 h 6858000"/>
              <a:gd name="csX1" fmla="*/ 3510331 w 6993550"/>
              <a:gd name="csY1" fmla="*/ 0 h 6858000"/>
              <a:gd name="csX2" fmla="*/ 6993550 w 6993550"/>
              <a:gd name="csY2" fmla="*/ 0 h 6858000"/>
              <a:gd name="csX3" fmla="*/ 6993550 w 6993550"/>
              <a:gd name="csY3" fmla="*/ 3952152 h 6858000"/>
              <a:gd name="csX4" fmla="*/ 6993550 w 6993550"/>
              <a:gd name="csY4" fmla="*/ 4528038 h 6858000"/>
              <a:gd name="csX5" fmla="*/ 6993550 w 6993550"/>
              <a:gd name="csY5" fmla="*/ 6858000 h 6858000"/>
              <a:gd name="csX6" fmla="*/ 1619006 w 6993550"/>
              <a:gd name="csY6" fmla="*/ 6858000 h 6858000"/>
              <a:gd name="csX7" fmla="*/ 1545250 w 6993550"/>
              <a:gd name="csY7" fmla="*/ 6858000 h 6858000"/>
              <a:gd name="csX8" fmla="*/ 0 w 6993550"/>
              <a:gd name="csY8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993550" h="6858000">
                <a:moveTo>
                  <a:pt x="3414591" y="0"/>
                </a:moveTo>
                <a:lnTo>
                  <a:pt x="3510331" y="0"/>
                </a:lnTo>
                <a:lnTo>
                  <a:pt x="6993550" y="0"/>
                </a:lnTo>
                <a:lnTo>
                  <a:pt x="6993550" y="3952152"/>
                </a:lnTo>
                <a:lnTo>
                  <a:pt x="6993550" y="4528038"/>
                </a:lnTo>
                <a:lnTo>
                  <a:pt x="6993550" y="6858000"/>
                </a:lnTo>
                <a:lnTo>
                  <a:pt x="1619006" y="6858000"/>
                </a:lnTo>
                <a:lnTo>
                  <a:pt x="15452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336B3F-B534-C094-E0BE-1CD74F1E74E1}"/>
              </a:ext>
            </a:extLst>
          </p:cNvPr>
          <p:cNvSpPr/>
          <p:nvPr userDrawn="1"/>
        </p:nvSpPr>
        <p:spPr>
          <a:xfrm>
            <a:off x="0" y="1"/>
            <a:ext cx="12192000" cy="848956"/>
          </a:xfrm>
          <a:prstGeom prst="rect">
            <a:avLst/>
          </a:prstGeom>
          <a:solidFill>
            <a:srgbClr val="081F4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l" defTabSz="1828800" rtl="0" fontAlgn="auto" latinLnBrk="0" hangingPunct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0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Next LT Pro Demi" panose="020B0504020202020204" pitchFamily="34" charset="77"/>
              <a:ea typeface="Avenir Next for Leidos Demi"/>
              <a:cs typeface="Avenir Next for Leidos Demi"/>
              <a:sym typeface="Avenir Next for Leidos Demi"/>
            </a:endParaRPr>
          </a:p>
        </p:txBody>
      </p:sp>
      <p:sp>
        <p:nvSpPr>
          <p:cNvPr id="8" name="Title Placeholder 11">
            <a:extLst>
              <a:ext uri="{FF2B5EF4-FFF2-40B4-BE49-F238E27FC236}">
                <a16:creationId xmlns:a16="http://schemas.microsoft.com/office/drawing/2014/main" id="{54442528-307C-CF9F-3634-9E26246CAB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5819" y="224424"/>
            <a:ext cx="4162020" cy="4001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000"/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340265153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D1544274-2867-C7E5-D5F1-6826B125624D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15816" y="1073380"/>
            <a:ext cx="6680722" cy="5041453"/>
          </a:xfrm>
          <a:prstGeom prst="rect">
            <a:avLst/>
          </a:prstGeom>
        </p:spPr>
        <p:txBody>
          <a:bodyPr numCol="1" spcCol="1371600">
            <a:normAutofit/>
          </a:bodyPr>
          <a:lstStyle>
            <a:lvl1pPr>
              <a:lnSpc>
                <a:spcPct val="100000"/>
              </a:lnSpc>
              <a:defRPr sz="1600" b="0" i="0"/>
            </a:lvl1pPr>
            <a:lvl2pPr>
              <a:lnSpc>
                <a:spcPct val="100000"/>
              </a:lnSpc>
              <a:defRPr sz="1600" b="0" i="0"/>
            </a:lvl2pPr>
            <a:lvl3pPr>
              <a:lnSpc>
                <a:spcPct val="100000"/>
              </a:lnSpc>
              <a:defRPr sz="1600" b="0" i="0"/>
            </a:lvl3pPr>
            <a:lvl4pPr>
              <a:lnSpc>
                <a:spcPct val="100000"/>
              </a:lnSpc>
              <a:defRPr sz="1600" b="0" i="0"/>
            </a:lvl4pPr>
            <a:lvl5pPr>
              <a:lnSpc>
                <a:spcPct val="100000"/>
              </a:lnSpc>
              <a:defRPr sz="1600" b="0" i="0"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5421985-4B6F-DD3D-3A10-78CBF7BB2ED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632700" y="0"/>
            <a:ext cx="4559300" cy="6858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218D34-8009-9351-1B03-0A25D6525584}"/>
              </a:ext>
            </a:extLst>
          </p:cNvPr>
          <p:cNvSpPr/>
          <p:nvPr userDrawn="1"/>
        </p:nvSpPr>
        <p:spPr>
          <a:xfrm>
            <a:off x="0" y="1"/>
            <a:ext cx="12192000" cy="848956"/>
          </a:xfrm>
          <a:prstGeom prst="rect">
            <a:avLst/>
          </a:prstGeom>
          <a:solidFill>
            <a:srgbClr val="081F4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l" defTabSz="1828800" rtl="0" fontAlgn="auto" latinLnBrk="0" hangingPunct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0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Next LT Pro Demi" panose="020B0504020202020204" pitchFamily="34" charset="77"/>
              <a:ea typeface="Avenir Next for Leidos Demi"/>
              <a:cs typeface="Avenir Next for Leidos Demi"/>
              <a:sym typeface="Avenir Next for Leidos Demi"/>
            </a:endParaRPr>
          </a:p>
        </p:txBody>
      </p:sp>
      <p:sp>
        <p:nvSpPr>
          <p:cNvPr id="5" name="Title Placeholder 11">
            <a:extLst>
              <a:ext uri="{FF2B5EF4-FFF2-40B4-BE49-F238E27FC236}">
                <a16:creationId xmlns:a16="http://schemas.microsoft.com/office/drawing/2014/main" id="{9FBA6B65-1E52-1C85-C37B-639ED8715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5819" y="224424"/>
            <a:ext cx="6680719" cy="4001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2000"/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73721531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D331760-E8FD-9E94-5F95-FB456ADE7C8D}"/>
              </a:ext>
            </a:extLst>
          </p:cNvPr>
          <p:cNvSpPr/>
          <p:nvPr userDrawn="1"/>
        </p:nvSpPr>
        <p:spPr>
          <a:xfrm>
            <a:off x="0" y="1"/>
            <a:ext cx="12192000" cy="848956"/>
          </a:xfrm>
          <a:prstGeom prst="rect">
            <a:avLst/>
          </a:prstGeom>
          <a:solidFill>
            <a:srgbClr val="081F4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l" defTabSz="1828800" rtl="0" fontAlgn="auto" latinLnBrk="0" hangingPunct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0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Next LT Pro Demi" panose="020B0504020202020204" pitchFamily="34" charset="77"/>
              <a:ea typeface="Avenir Next for Leidos Demi"/>
              <a:cs typeface="Avenir Next for Leidos Demi"/>
              <a:sym typeface="Avenir Next for Leidos Demi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59E6A3E-E1D5-A6CD-BC87-83DF748B8D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5817" y="1073380"/>
            <a:ext cx="10954141" cy="50414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Placeholder 11">
            <a:extLst>
              <a:ext uri="{FF2B5EF4-FFF2-40B4-BE49-F238E27FC236}">
                <a16:creationId xmlns:a16="http://schemas.microsoft.com/office/drawing/2014/main" id="{6AF51BC8-E5B3-AAC1-7F2D-75AD651DA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819" y="224424"/>
            <a:ext cx="10954140" cy="4001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CDAA9A21-908C-64DD-58CD-B49817167DEF}"/>
              </a:ext>
            </a:extLst>
          </p:cNvPr>
          <p:cNvSpPr/>
          <p:nvPr userDrawn="1"/>
        </p:nvSpPr>
        <p:spPr>
          <a:xfrm>
            <a:off x="615818" y="6339259"/>
            <a:ext cx="10954140" cy="0"/>
          </a:xfrm>
          <a:prstGeom prst="line">
            <a:avLst/>
          </a:prstGeom>
          <a:ln w="19050">
            <a:solidFill>
              <a:schemeClr val="accent1"/>
            </a:solidFill>
            <a:miter lim="400000"/>
          </a:ln>
        </p:spPr>
        <p:txBody>
          <a:bodyPr lIns="25400" tIns="25400" rIns="25400" bIns="25400" anchor="ctr"/>
          <a:lstStyle/>
          <a:p>
            <a:pPr algn="l">
              <a:lnSpc>
                <a:spcPct val="90000"/>
              </a:lnSpc>
              <a:spcBef>
                <a:spcPts val="2250"/>
              </a:spcBef>
              <a:defRPr sz="4800">
                <a:solidFill>
                  <a:srgbClr val="000000"/>
                </a:solidFill>
              </a:defRPr>
            </a:pPr>
            <a:endParaRPr sz="2400" b="0" i="0" dirty="0">
              <a:latin typeface="AvenirNext LT Pro Regular" panose="020B0504020202020204" pitchFamily="34" charset="77"/>
            </a:endParaRPr>
          </a:p>
        </p:txBody>
      </p:sp>
      <p:sp>
        <p:nvSpPr>
          <p:cNvPr id="5" name="Slide Number Placeholder 10">
            <a:extLst>
              <a:ext uri="{FF2B5EF4-FFF2-40B4-BE49-F238E27FC236}">
                <a16:creationId xmlns:a16="http://schemas.microsoft.com/office/drawing/2014/main" id="{A15D7898-8849-9463-5AC5-8304EFA3E113}"/>
              </a:ext>
            </a:extLst>
          </p:cNvPr>
          <p:cNvSpPr txBox="1">
            <a:spLocks/>
          </p:cNvSpPr>
          <p:nvPr userDrawn="1"/>
        </p:nvSpPr>
        <p:spPr>
          <a:xfrm>
            <a:off x="523501" y="6420718"/>
            <a:ext cx="2602168" cy="365760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i="0" kern="1200" spc="0">
                <a:solidFill>
                  <a:srgbClr val="081F40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© </a:t>
            </a:r>
            <a:r>
              <a:rPr lang="en-US" dirty="0" err="1"/>
              <a:t>Ampirical</a:t>
            </a:r>
            <a:r>
              <a:rPr lang="en-US" dirty="0"/>
              <a:t> – All Rights Reserved.</a:t>
            </a:r>
          </a:p>
        </p:txBody>
      </p:sp>
      <p:sp>
        <p:nvSpPr>
          <p:cNvPr id="9" name="Slide Number Placeholder 10">
            <a:extLst>
              <a:ext uri="{FF2B5EF4-FFF2-40B4-BE49-F238E27FC236}">
                <a16:creationId xmlns:a16="http://schemas.microsoft.com/office/drawing/2014/main" id="{E0FF7B94-70FD-4189-13C5-5A41A2FB1718}"/>
              </a:ext>
            </a:extLst>
          </p:cNvPr>
          <p:cNvSpPr txBox="1">
            <a:spLocks/>
          </p:cNvSpPr>
          <p:nvPr userDrawn="1"/>
        </p:nvSpPr>
        <p:spPr>
          <a:xfrm>
            <a:off x="9042522" y="6418655"/>
            <a:ext cx="2602168" cy="365760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i="0" kern="1200" spc="0">
                <a:solidFill>
                  <a:srgbClr val="081F40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ampirical.com   </a:t>
            </a:r>
            <a:r>
              <a:rPr lang="en-US" dirty="0">
                <a:solidFill>
                  <a:srgbClr val="F4A81D"/>
                </a:solidFill>
              </a:rPr>
              <a:t>//</a:t>
            </a:r>
            <a:r>
              <a:rPr lang="en-US" dirty="0"/>
              <a:t>   </a:t>
            </a:r>
            <a:fld id="{F24BDC67-5A86-449D-BAAC-9590D31B3A59}" type="slidenum">
              <a:rPr lang="en-US" b="1" smtClean="0"/>
              <a:t>‹#›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75295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6" r:id="rId9"/>
    <p:sldLayoutId id="2147483838" r:id="rId10"/>
    <p:sldLayoutId id="2147483839" r:id="rId11"/>
    <p:sldLayoutId id="2147483840" r:id="rId12"/>
    <p:sldLayoutId id="2147483859" r:id="rId13"/>
  </p:sldLayoutIdLst>
  <p:transition spd="med"/>
  <p:hf hdr="0" dt="0"/>
  <p:txStyles>
    <p:titleStyle>
      <a:lvl1pPr marL="0" marR="0" indent="0" algn="l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300" baseline="0">
          <a:solidFill>
            <a:schemeClr val="bg1"/>
          </a:solidFill>
          <a:uFillTx/>
          <a:latin typeface="Aptos Display" panose="020B0004020202020204" pitchFamily="34" charset="0"/>
          <a:ea typeface="Aptos Display" panose="020B0004020202020204" pitchFamily="34" charset="0"/>
          <a:cs typeface="Aptos Display" panose="020B0004020202020204" pitchFamily="34" charset="0"/>
          <a:sym typeface="Avenir Next for Leidos Md"/>
        </a:defRPr>
      </a:lvl1pPr>
      <a:lvl2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2pPr>
      <a:lvl3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3pPr>
      <a:lvl4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4pPr>
      <a:lvl5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5pPr>
      <a:lvl6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6pPr>
      <a:lvl7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7pPr>
      <a:lvl8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8pPr>
      <a:lvl9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9pPr>
    </p:titleStyle>
    <p:bodyStyle>
      <a:lvl1pPr marL="317500" marR="0" indent="-317500" algn="l" defTabSz="41275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F4A81D"/>
        </a:buClr>
        <a:buSzPct val="80000"/>
        <a:buFont typeface="Segoe UI Symbol" panose="020B0502040204020203" pitchFamily="34" charset="0"/>
        <a:buChar char="▶"/>
        <a:tabLst/>
        <a:defRPr sz="1600" b="0" i="0" u="none" strike="noStrike" cap="none" spc="0" baseline="0">
          <a:solidFill>
            <a:schemeClr val="tx1"/>
          </a:solidFill>
          <a:uFillTx/>
          <a:latin typeface="Aptos" panose="020B0004020202020204" pitchFamily="34" charset="0"/>
          <a:ea typeface="+mn-ea"/>
          <a:cs typeface="+mn-cs"/>
          <a:sym typeface="Avenir Next for Leidos"/>
        </a:defRPr>
      </a:lvl1pPr>
      <a:lvl2pPr marL="635000" marR="0" indent="-317500" algn="l" defTabSz="41275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F4A81D"/>
        </a:buClr>
        <a:buSzPct val="80000"/>
        <a:buFont typeface="Segoe UI Symbol" panose="020B0502040204020203" pitchFamily="34" charset="0"/>
        <a:buChar char="▷"/>
        <a:tabLst/>
        <a:defRPr sz="1600" b="0" i="0" u="none" strike="noStrike" cap="none" spc="0" baseline="0">
          <a:solidFill>
            <a:schemeClr val="tx1"/>
          </a:solidFill>
          <a:uFillTx/>
          <a:latin typeface="Aptos" panose="020B0004020202020204" pitchFamily="34" charset="0"/>
          <a:ea typeface="+mn-ea"/>
          <a:cs typeface="+mn-cs"/>
          <a:sym typeface="Avenir Next for Leidos"/>
        </a:defRPr>
      </a:lvl2pPr>
      <a:lvl3pPr marL="952500" marR="0" indent="-317500" algn="l" defTabSz="41275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F4A81D"/>
        </a:buClr>
        <a:buSzPct val="100000"/>
        <a:buFont typeface="Arial" panose="020B0604020202020204" pitchFamily="34" charset="0"/>
        <a:buChar char="•"/>
        <a:tabLst/>
        <a:defRPr sz="1600" b="0" i="0" u="none" strike="noStrike" cap="none" spc="0" baseline="0">
          <a:solidFill>
            <a:schemeClr val="tx1"/>
          </a:solidFill>
          <a:uFillTx/>
          <a:latin typeface="Aptos" panose="020B0004020202020204" pitchFamily="34" charset="0"/>
          <a:ea typeface="+mn-ea"/>
          <a:cs typeface="+mn-cs"/>
          <a:sym typeface="Avenir Next for Leidos"/>
        </a:defRPr>
      </a:lvl3pPr>
      <a:lvl4pPr marL="1270000" marR="0" indent="-317500" algn="l" defTabSz="41275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F4A81D"/>
        </a:buClr>
        <a:buSzPct val="70000"/>
        <a:buFont typeface="Courier New" panose="02070309020205020404" pitchFamily="49" charset="0"/>
        <a:buChar char="o"/>
        <a:tabLst/>
        <a:defRPr sz="1600" b="0" i="0" u="none" strike="noStrike" cap="none" spc="0" baseline="0">
          <a:solidFill>
            <a:schemeClr val="tx1"/>
          </a:solidFill>
          <a:uFillTx/>
          <a:latin typeface="Aptos" panose="020B0004020202020204" pitchFamily="34" charset="0"/>
          <a:ea typeface="+mn-ea"/>
          <a:cs typeface="+mn-cs"/>
          <a:sym typeface="Avenir Next for Leidos"/>
        </a:defRPr>
      </a:lvl4pPr>
      <a:lvl5pPr marL="1612900" marR="0" indent="-342900" algn="l" defTabSz="41275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F4A81D"/>
        </a:buClr>
        <a:buSzPct val="80000"/>
        <a:buFont typeface="Wingdings" panose="05000000000000000000" pitchFamily="2" charset="2"/>
        <a:buChar char="§"/>
        <a:tabLst/>
        <a:defRPr sz="1600" b="0" i="0" u="none" strike="noStrike" cap="none" spc="0" baseline="0">
          <a:solidFill>
            <a:schemeClr val="tx1"/>
          </a:solidFill>
          <a:uFillTx/>
          <a:latin typeface="Aptos" panose="020B0004020202020204" pitchFamily="34" charset="0"/>
          <a:ea typeface="+mn-ea"/>
          <a:cs typeface="+mn-cs"/>
          <a:sym typeface="Avenir Next for Leidos"/>
        </a:defRPr>
      </a:lvl5pPr>
      <a:lvl6pPr marL="19050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venir Next for Leidos"/>
        </a:defRPr>
      </a:lvl6pPr>
      <a:lvl7pPr marL="22225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venir Next for Leidos"/>
        </a:defRPr>
      </a:lvl7pPr>
      <a:lvl8pPr marL="25400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venir Next for Leidos"/>
        </a:defRPr>
      </a:lvl8pPr>
      <a:lvl9pPr marL="28575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venir Next for Leidos"/>
        </a:defRPr>
      </a:lvl9pPr>
    </p:bodyStyle>
    <p:otherStyle>
      <a:lvl1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1pPr>
      <a:lvl2pPr marL="0" marR="0" indent="1143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2pPr>
      <a:lvl3pPr marL="0" marR="0" indent="2286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3pPr>
      <a:lvl4pPr marL="0" marR="0" indent="3429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4pPr>
      <a:lvl5pPr marL="0" marR="0" indent="4572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5pPr>
      <a:lvl6pPr marL="0" marR="0" indent="5715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6pPr>
      <a:lvl7pPr marL="0" marR="0" indent="6858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7pPr>
      <a:lvl8pPr marL="0" marR="0" indent="8001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8pPr>
      <a:lvl9pPr marL="0" marR="0" indent="9144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D331760-E8FD-9E94-5F95-FB456ADE7C8D}"/>
              </a:ext>
            </a:extLst>
          </p:cNvPr>
          <p:cNvSpPr/>
          <p:nvPr userDrawn="1"/>
        </p:nvSpPr>
        <p:spPr>
          <a:xfrm>
            <a:off x="0" y="1"/>
            <a:ext cx="12192000" cy="848956"/>
          </a:xfrm>
          <a:prstGeom prst="rect">
            <a:avLst/>
          </a:prstGeom>
          <a:solidFill>
            <a:srgbClr val="081F4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l" defTabSz="1828800" rtl="0" fontAlgn="auto" latinLnBrk="0" hangingPunct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0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Next LT Pro Demi" panose="020B0504020202020204" pitchFamily="34" charset="77"/>
              <a:ea typeface="Avenir Next for Leidos Demi"/>
              <a:cs typeface="Avenir Next for Leidos Demi"/>
              <a:sym typeface="Avenir Next for Leidos Demi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59E6A3E-E1D5-A6CD-BC87-83DF748B8D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5817" y="1073380"/>
            <a:ext cx="10954141" cy="50414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Placeholder 11">
            <a:extLst>
              <a:ext uri="{FF2B5EF4-FFF2-40B4-BE49-F238E27FC236}">
                <a16:creationId xmlns:a16="http://schemas.microsoft.com/office/drawing/2014/main" id="{6AF51BC8-E5B3-AAC1-7F2D-75AD651DA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819" y="224424"/>
            <a:ext cx="10954140" cy="4001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2927056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</p:sldLayoutIdLst>
  <p:transition spd="med"/>
  <p:hf hdr="0" dt="0"/>
  <p:txStyles>
    <p:titleStyle>
      <a:lvl1pPr marL="0" marR="0" indent="0" algn="l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300" baseline="0">
          <a:solidFill>
            <a:schemeClr val="bg1"/>
          </a:solidFill>
          <a:uFillTx/>
          <a:latin typeface="Aptos Display" panose="020B0004020202020204" pitchFamily="34" charset="0"/>
          <a:ea typeface="Aptos Display" panose="020B0004020202020204" pitchFamily="34" charset="0"/>
          <a:cs typeface="Aptos Display" panose="020B0004020202020204" pitchFamily="34" charset="0"/>
          <a:sym typeface="Avenir Next for Leidos Md"/>
        </a:defRPr>
      </a:lvl1pPr>
      <a:lvl2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2pPr>
      <a:lvl3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3pPr>
      <a:lvl4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4pPr>
      <a:lvl5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5pPr>
      <a:lvl6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6pPr>
      <a:lvl7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7pPr>
      <a:lvl8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8pPr>
      <a:lvl9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9pPr>
    </p:titleStyle>
    <p:bodyStyle>
      <a:lvl1pPr marL="317500" marR="0" indent="-317500" algn="l" defTabSz="41275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F4A81D"/>
        </a:buClr>
        <a:buSzPct val="80000"/>
        <a:buFont typeface="Segoe UI Symbol" panose="020B0502040204020203" pitchFamily="34" charset="0"/>
        <a:buChar char="▶"/>
        <a:tabLst/>
        <a:defRPr sz="1600" b="0" i="0" u="none" strike="noStrike" cap="none" spc="0" baseline="0">
          <a:solidFill>
            <a:schemeClr val="tx1"/>
          </a:solidFill>
          <a:uFillTx/>
          <a:latin typeface="Aptos" panose="020B0004020202020204" pitchFamily="34" charset="0"/>
          <a:ea typeface="+mn-ea"/>
          <a:cs typeface="+mn-cs"/>
          <a:sym typeface="Avenir Next for Leidos"/>
        </a:defRPr>
      </a:lvl1pPr>
      <a:lvl2pPr marL="635000" marR="0" indent="-317500" algn="l" defTabSz="41275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F4A81D"/>
        </a:buClr>
        <a:buSzPct val="80000"/>
        <a:buFont typeface="Segoe UI Symbol" panose="020B0502040204020203" pitchFamily="34" charset="0"/>
        <a:buChar char="▷"/>
        <a:tabLst/>
        <a:defRPr sz="1600" b="0" i="0" u="none" strike="noStrike" cap="none" spc="0" baseline="0">
          <a:solidFill>
            <a:schemeClr val="tx1"/>
          </a:solidFill>
          <a:uFillTx/>
          <a:latin typeface="Aptos" panose="020B0004020202020204" pitchFamily="34" charset="0"/>
          <a:ea typeface="+mn-ea"/>
          <a:cs typeface="+mn-cs"/>
          <a:sym typeface="Avenir Next for Leidos"/>
        </a:defRPr>
      </a:lvl2pPr>
      <a:lvl3pPr marL="952500" marR="0" indent="-317500" algn="l" defTabSz="41275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F4A81D"/>
        </a:buClr>
        <a:buSzPct val="100000"/>
        <a:buFont typeface="Arial" panose="020B0604020202020204" pitchFamily="34" charset="0"/>
        <a:buChar char="•"/>
        <a:tabLst/>
        <a:defRPr sz="1600" b="0" i="0" u="none" strike="noStrike" cap="none" spc="0" baseline="0">
          <a:solidFill>
            <a:schemeClr val="tx1"/>
          </a:solidFill>
          <a:uFillTx/>
          <a:latin typeface="Aptos" panose="020B0004020202020204" pitchFamily="34" charset="0"/>
          <a:ea typeface="+mn-ea"/>
          <a:cs typeface="+mn-cs"/>
          <a:sym typeface="Avenir Next for Leidos"/>
        </a:defRPr>
      </a:lvl3pPr>
      <a:lvl4pPr marL="1270000" marR="0" indent="-317500" algn="l" defTabSz="41275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F4A81D"/>
        </a:buClr>
        <a:buSzPct val="70000"/>
        <a:buFont typeface="Courier New" panose="02070309020205020404" pitchFamily="49" charset="0"/>
        <a:buChar char="o"/>
        <a:tabLst/>
        <a:defRPr sz="1600" b="0" i="0" u="none" strike="noStrike" cap="none" spc="0" baseline="0">
          <a:solidFill>
            <a:schemeClr val="tx1"/>
          </a:solidFill>
          <a:uFillTx/>
          <a:latin typeface="Aptos" panose="020B0004020202020204" pitchFamily="34" charset="0"/>
          <a:ea typeface="+mn-ea"/>
          <a:cs typeface="+mn-cs"/>
          <a:sym typeface="Avenir Next for Leidos"/>
        </a:defRPr>
      </a:lvl4pPr>
      <a:lvl5pPr marL="1612900" marR="0" indent="-342900" algn="l" defTabSz="41275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F4A81D"/>
        </a:buClr>
        <a:buSzPct val="80000"/>
        <a:buFont typeface="Wingdings" panose="05000000000000000000" pitchFamily="2" charset="2"/>
        <a:buChar char="§"/>
        <a:tabLst/>
        <a:defRPr sz="1600" b="0" i="0" u="none" strike="noStrike" cap="none" spc="0" baseline="0">
          <a:solidFill>
            <a:schemeClr val="tx1"/>
          </a:solidFill>
          <a:uFillTx/>
          <a:latin typeface="Aptos" panose="020B0004020202020204" pitchFamily="34" charset="0"/>
          <a:ea typeface="+mn-ea"/>
          <a:cs typeface="+mn-cs"/>
          <a:sym typeface="Avenir Next for Leidos"/>
        </a:defRPr>
      </a:lvl5pPr>
      <a:lvl6pPr marL="19050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venir Next for Leidos"/>
        </a:defRPr>
      </a:lvl6pPr>
      <a:lvl7pPr marL="22225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venir Next for Leidos"/>
        </a:defRPr>
      </a:lvl7pPr>
      <a:lvl8pPr marL="25400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venir Next for Leidos"/>
        </a:defRPr>
      </a:lvl8pPr>
      <a:lvl9pPr marL="28575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venir Next for Leidos"/>
        </a:defRPr>
      </a:lvl9pPr>
    </p:bodyStyle>
    <p:otherStyle>
      <a:lvl1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1pPr>
      <a:lvl2pPr marL="0" marR="0" indent="1143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2pPr>
      <a:lvl3pPr marL="0" marR="0" indent="2286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3pPr>
      <a:lvl4pPr marL="0" marR="0" indent="3429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4pPr>
      <a:lvl5pPr marL="0" marR="0" indent="4572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5pPr>
      <a:lvl6pPr marL="0" marR="0" indent="5715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6pPr>
      <a:lvl7pPr marL="0" marR="0" indent="6858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7pPr>
      <a:lvl8pPr marL="0" marR="0" indent="8001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8pPr>
      <a:lvl9pPr marL="0" marR="0" indent="9144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59E6A3E-E1D5-A6CD-BC87-83DF748B8D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5817" y="1073380"/>
            <a:ext cx="10954141" cy="50414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Placeholder 11">
            <a:extLst>
              <a:ext uri="{FF2B5EF4-FFF2-40B4-BE49-F238E27FC236}">
                <a16:creationId xmlns:a16="http://schemas.microsoft.com/office/drawing/2014/main" id="{6AF51BC8-E5B3-AAC1-7F2D-75AD651DA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819" y="224424"/>
            <a:ext cx="10954140" cy="4001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4" name="Line">
            <a:extLst>
              <a:ext uri="{FF2B5EF4-FFF2-40B4-BE49-F238E27FC236}">
                <a16:creationId xmlns:a16="http://schemas.microsoft.com/office/drawing/2014/main" id="{41CFA7E7-FB6E-D066-35E2-94C88431DFDC}"/>
              </a:ext>
            </a:extLst>
          </p:cNvPr>
          <p:cNvSpPr/>
          <p:nvPr userDrawn="1"/>
        </p:nvSpPr>
        <p:spPr>
          <a:xfrm>
            <a:off x="615818" y="6339259"/>
            <a:ext cx="10954140" cy="0"/>
          </a:xfrm>
          <a:prstGeom prst="line">
            <a:avLst/>
          </a:prstGeom>
          <a:ln w="19050">
            <a:solidFill>
              <a:schemeClr val="accent1"/>
            </a:solidFill>
            <a:miter lim="400000"/>
          </a:ln>
        </p:spPr>
        <p:txBody>
          <a:bodyPr lIns="25400" tIns="25400" rIns="25400" bIns="25400" anchor="ctr"/>
          <a:lstStyle/>
          <a:p>
            <a:pPr algn="l">
              <a:lnSpc>
                <a:spcPct val="90000"/>
              </a:lnSpc>
              <a:spcBef>
                <a:spcPts val="2250"/>
              </a:spcBef>
              <a:defRPr sz="4800">
                <a:solidFill>
                  <a:srgbClr val="000000"/>
                </a:solidFill>
              </a:defRPr>
            </a:pPr>
            <a:endParaRPr sz="2400" b="0" i="0" dirty="0">
              <a:latin typeface="AvenirNext LT Pro Regular" panose="020B0504020202020204" pitchFamily="34" charset="77"/>
            </a:endParaRPr>
          </a:p>
        </p:txBody>
      </p:sp>
      <p:sp>
        <p:nvSpPr>
          <p:cNvPr id="6" name="Slide Number Placeholder 10">
            <a:extLst>
              <a:ext uri="{FF2B5EF4-FFF2-40B4-BE49-F238E27FC236}">
                <a16:creationId xmlns:a16="http://schemas.microsoft.com/office/drawing/2014/main" id="{4308009C-54F9-2C37-E9AC-7C37842B77BD}"/>
              </a:ext>
            </a:extLst>
          </p:cNvPr>
          <p:cNvSpPr txBox="1">
            <a:spLocks/>
          </p:cNvSpPr>
          <p:nvPr userDrawn="1"/>
        </p:nvSpPr>
        <p:spPr>
          <a:xfrm>
            <a:off x="523501" y="6420718"/>
            <a:ext cx="2602168" cy="365760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i="0" kern="1200" spc="0">
                <a:solidFill>
                  <a:srgbClr val="081F40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© </a:t>
            </a:r>
            <a:r>
              <a:rPr lang="en-US" dirty="0" err="1"/>
              <a:t>Ampirical</a:t>
            </a:r>
            <a:r>
              <a:rPr lang="en-US" dirty="0"/>
              <a:t> – All Rights Reserved.</a:t>
            </a:r>
          </a:p>
        </p:txBody>
      </p:sp>
      <p:sp>
        <p:nvSpPr>
          <p:cNvPr id="9" name="Slide Number Placeholder 10">
            <a:extLst>
              <a:ext uri="{FF2B5EF4-FFF2-40B4-BE49-F238E27FC236}">
                <a16:creationId xmlns:a16="http://schemas.microsoft.com/office/drawing/2014/main" id="{A2553084-4BD7-F9B2-0D33-20E66859D8A2}"/>
              </a:ext>
            </a:extLst>
          </p:cNvPr>
          <p:cNvSpPr txBox="1">
            <a:spLocks/>
          </p:cNvSpPr>
          <p:nvPr userDrawn="1"/>
        </p:nvSpPr>
        <p:spPr>
          <a:xfrm>
            <a:off x="9042522" y="6418655"/>
            <a:ext cx="2602168" cy="365760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i="0" kern="1200" spc="0">
                <a:solidFill>
                  <a:srgbClr val="081F40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ampirical.com   </a:t>
            </a:r>
            <a:r>
              <a:rPr lang="en-US" dirty="0">
                <a:solidFill>
                  <a:srgbClr val="F4A81D"/>
                </a:solidFill>
              </a:rPr>
              <a:t>//</a:t>
            </a:r>
            <a:r>
              <a:rPr lang="en-US" dirty="0"/>
              <a:t>   </a:t>
            </a:r>
            <a:fld id="{F24BDC67-5A86-449D-BAAC-9590D31B3A59}" type="slidenum">
              <a:rPr lang="en-US" b="1" smtClean="0"/>
              <a:t>‹#›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696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</p:sldLayoutIdLst>
  <p:transition spd="med"/>
  <p:hf hdr="0" dt="0"/>
  <p:txStyles>
    <p:titleStyle>
      <a:lvl1pPr marL="0" marR="0" indent="0" algn="l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300" baseline="0">
          <a:solidFill>
            <a:schemeClr val="tx1"/>
          </a:solidFill>
          <a:uFillTx/>
          <a:latin typeface="Aptos Display" panose="020B0004020202020204" pitchFamily="34" charset="0"/>
          <a:ea typeface="Aptos Display" panose="020B0004020202020204" pitchFamily="34" charset="0"/>
          <a:cs typeface="Aptos Display" panose="020B0004020202020204" pitchFamily="34" charset="0"/>
          <a:sym typeface="Avenir Next for Leidos Md"/>
        </a:defRPr>
      </a:lvl1pPr>
      <a:lvl2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2pPr>
      <a:lvl3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3pPr>
      <a:lvl4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4pPr>
      <a:lvl5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5pPr>
      <a:lvl6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6pPr>
      <a:lvl7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7pPr>
      <a:lvl8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8pPr>
      <a:lvl9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9pPr>
    </p:titleStyle>
    <p:bodyStyle>
      <a:lvl1pPr marL="317500" marR="0" indent="-317500" algn="l" defTabSz="41275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F4A81D"/>
        </a:buClr>
        <a:buSzPct val="80000"/>
        <a:buFont typeface="Segoe UI Symbol" panose="020B0502040204020203" pitchFamily="34" charset="0"/>
        <a:buChar char="▶"/>
        <a:tabLst/>
        <a:defRPr sz="1600" b="0" i="0" u="none" strike="noStrike" cap="none" spc="0" baseline="0">
          <a:solidFill>
            <a:schemeClr val="tx1"/>
          </a:solidFill>
          <a:uFillTx/>
          <a:latin typeface="Aptos" panose="020B0004020202020204" pitchFamily="34" charset="0"/>
          <a:ea typeface="+mn-ea"/>
          <a:cs typeface="+mn-cs"/>
          <a:sym typeface="Avenir Next for Leidos"/>
        </a:defRPr>
      </a:lvl1pPr>
      <a:lvl2pPr marL="635000" marR="0" indent="-317500" algn="l" defTabSz="41275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F4A81D"/>
        </a:buClr>
        <a:buSzPct val="80000"/>
        <a:buFont typeface="Segoe UI Symbol" panose="020B0502040204020203" pitchFamily="34" charset="0"/>
        <a:buChar char="▷"/>
        <a:tabLst/>
        <a:defRPr sz="1600" b="0" i="0" u="none" strike="noStrike" cap="none" spc="0" baseline="0">
          <a:solidFill>
            <a:schemeClr val="tx1"/>
          </a:solidFill>
          <a:uFillTx/>
          <a:latin typeface="Aptos" panose="020B0004020202020204" pitchFamily="34" charset="0"/>
          <a:ea typeface="+mn-ea"/>
          <a:cs typeface="+mn-cs"/>
          <a:sym typeface="Avenir Next for Leidos"/>
        </a:defRPr>
      </a:lvl2pPr>
      <a:lvl3pPr marL="952500" marR="0" indent="-317500" algn="l" defTabSz="41275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F4A81D"/>
        </a:buClr>
        <a:buSzPct val="100000"/>
        <a:buFont typeface="Arial" panose="020B0604020202020204" pitchFamily="34" charset="0"/>
        <a:buChar char="•"/>
        <a:tabLst/>
        <a:defRPr sz="1600" b="0" i="0" u="none" strike="noStrike" cap="none" spc="0" baseline="0">
          <a:solidFill>
            <a:schemeClr val="tx1"/>
          </a:solidFill>
          <a:uFillTx/>
          <a:latin typeface="Aptos" panose="020B0004020202020204" pitchFamily="34" charset="0"/>
          <a:ea typeface="+mn-ea"/>
          <a:cs typeface="+mn-cs"/>
          <a:sym typeface="Avenir Next for Leidos"/>
        </a:defRPr>
      </a:lvl3pPr>
      <a:lvl4pPr marL="1270000" marR="0" indent="-317500" algn="l" defTabSz="41275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F4A81D"/>
        </a:buClr>
        <a:buSzPct val="70000"/>
        <a:buFont typeface="Courier New" panose="02070309020205020404" pitchFamily="49" charset="0"/>
        <a:buChar char="o"/>
        <a:tabLst/>
        <a:defRPr sz="1600" b="0" i="0" u="none" strike="noStrike" cap="none" spc="0" baseline="0">
          <a:solidFill>
            <a:schemeClr val="tx1"/>
          </a:solidFill>
          <a:uFillTx/>
          <a:latin typeface="Aptos" panose="020B0004020202020204" pitchFamily="34" charset="0"/>
          <a:ea typeface="+mn-ea"/>
          <a:cs typeface="+mn-cs"/>
          <a:sym typeface="Avenir Next for Leidos"/>
        </a:defRPr>
      </a:lvl4pPr>
      <a:lvl5pPr marL="1612900" marR="0" indent="-342900" algn="l" defTabSz="41275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F4A81D"/>
        </a:buClr>
        <a:buSzPct val="80000"/>
        <a:buFont typeface="Wingdings" panose="05000000000000000000" pitchFamily="2" charset="2"/>
        <a:buChar char="§"/>
        <a:tabLst/>
        <a:defRPr sz="1600" b="0" i="0" u="none" strike="noStrike" cap="none" spc="0" baseline="0">
          <a:solidFill>
            <a:schemeClr val="tx1"/>
          </a:solidFill>
          <a:uFillTx/>
          <a:latin typeface="Aptos" panose="020B0004020202020204" pitchFamily="34" charset="0"/>
          <a:ea typeface="+mn-ea"/>
          <a:cs typeface="+mn-cs"/>
          <a:sym typeface="Avenir Next for Leidos"/>
        </a:defRPr>
      </a:lvl5pPr>
      <a:lvl6pPr marL="19050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venir Next for Leidos"/>
        </a:defRPr>
      </a:lvl6pPr>
      <a:lvl7pPr marL="22225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venir Next for Leidos"/>
        </a:defRPr>
      </a:lvl7pPr>
      <a:lvl8pPr marL="25400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venir Next for Leidos"/>
        </a:defRPr>
      </a:lvl8pPr>
      <a:lvl9pPr marL="28575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venir Next for Leidos"/>
        </a:defRPr>
      </a:lvl9pPr>
    </p:bodyStyle>
    <p:otherStyle>
      <a:lvl1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1pPr>
      <a:lvl2pPr marL="0" marR="0" indent="1143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2pPr>
      <a:lvl3pPr marL="0" marR="0" indent="2286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3pPr>
      <a:lvl4pPr marL="0" marR="0" indent="3429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4pPr>
      <a:lvl5pPr marL="0" marR="0" indent="4572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5pPr>
      <a:lvl6pPr marL="0" marR="0" indent="5715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6pPr>
      <a:lvl7pPr marL="0" marR="0" indent="6858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7pPr>
      <a:lvl8pPr marL="0" marR="0" indent="8001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8pPr>
      <a:lvl9pPr marL="0" marR="0" indent="9144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5841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</p:sldLayoutIdLst>
  <p:transition spd="med"/>
  <p:hf hdr="0" dt="0"/>
  <p:txStyles>
    <p:titleStyle>
      <a:lvl1pPr marL="0" marR="0" indent="0" algn="l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300" baseline="0">
          <a:solidFill>
            <a:schemeClr val="tx1"/>
          </a:solidFill>
          <a:uFillTx/>
          <a:latin typeface="Aptos Display" panose="020B0004020202020204" pitchFamily="34" charset="0"/>
          <a:ea typeface="Aptos Display" panose="020B0004020202020204" pitchFamily="34" charset="0"/>
          <a:cs typeface="Aptos Display" panose="020B0004020202020204" pitchFamily="34" charset="0"/>
          <a:sym typeface="Avenir Next for Leidos Md"/>
        </a:defRPr>
      </a:lvl1pPr>
      <a:lvl2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2pPr>
      <a:lvl3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3pPr>
      <a:lvl4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4pPr>
      <a:lvl5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5pPr>
      <a:lvl6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6pPr>
      <a:lvl7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7pPr>
      <a:lvl8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8pPr>
      <a:lvl9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9pPr>
    </p:titleStyle>
    <p:bodyStyle>
      <a:lvl1pPr marL="317500" marR="0" indent="-317500" algn="l" defTabSz="41275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F4A81D"/>
        </a:buClr>
        <a:buSzPct val="80000"/>
        <a:buFont typeface="Segoe UI Symbol" panose="020B0502040204020203" pitchFamily="34" charset="0"/>
        <a:buChar char="▶"/>
        <a:tabLst/>
        <a:defRPr sz="1600" b="0" i="0" u="none" strike="noStrike" cap="none" spc="0" baseline="0">
          <a:solidFill>
            <a:schemeClr val="tx1"/>
          </a:solidFill>
          <a:uFillTx/>
          <a:latin typeface="Aptos" panose="020B0004020202020204" pitchFamily="34" charset="0"/>
          <a:ea typeface="+mn-ea"/>
          <a:cs typeface="+mn-cs"/>
          <a:sym typeface="Avenir Next for Leidos"/>
        </a:defRPr>
      </a:lvl1pPr>
      <a:lvl2pPr marL="635000" marR="0" indent="-317500" algn="l" defTabSz="41275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F4A81D"/>
        </a:buClr>
        <a:buSzPct val="80000"/>
        <a:buFont typeface="Segoe UI Symbol" panose="020B0502040204020203" pitchFamily="34" charset="0"/>
        <a:buChar char="▷"/>
        <a:tabLst/>
        <a:defRPr sz="1600" b="0" i="0" u="none" strike="noStrike" cap="none" spc="0" baseline="0">
          <a:solidFill>
            <a:schemeClr val="tx1"/>
          </a:solidFill>
          <a:uFillTx/>
          <a:latin typeface="Aptos" panose="020B0004020202020204" pitchFamily="34" charset="0"/>
          <a:ea typeface="+mn-ea"/>
          <a:cs typeface="+mn-cs"/>
          <a:sym typeface="Avenir Next for Leidos"/>
        </a:defRPr>
      </a:lvl2pPr>
      <a:lvl3pPr marL="952500" marR="0" indent="-317500" algn="l" defTabSz="41275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F4A81D"/>
        </a:buClr>
        <a:buSzPct val="100000"/>
        <a:buFont typeface="Arial" panose="020B0604020202020204" pitchFamily="34" charset="0"/>
        <a:buChar char="•"/>
        <a:tabLst/>
        <a:defRPr sz="1600" b="0" i="0" u="none" strike="noStrike" cap="none" spc="0" baseline="0">
          <a:solidFill>
            <a:schemeClr val="tx1"/>
          </a:solidFill>
          <a:uFillTx/>
          <a:latin typeface="Aptos" panose="020B0004020202020204" pitchFamily="34" charset="0"/>
          <a:ea typeface="+mn-ea"/>
          <a:cs typeface="+mn-cs"/>
          <a:sym typeface="Avenir Next for Leidos"/>
        </a:defRPr>
      </a:lvl3pPr>
      <a:lvl4pPr marL="1270000" marR="0" indent="-317500" algn="l" defTabSz="41275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F4A81D"/>
        </a:buClr>
        <a:buSzPct val="70000"/>
        <a:buFont typeface="Courier New" panose="02070309020205020404" pitchFamily="49" charset="0"/>
        <a:buChar char="o"/>
        <a:tabLst/>
        <a:defRPr sz="1600" b="0" i="0" u="none" strike="noStrike" cap="none" spc="0" baseline="0">
          <a:solidFill>
            <a:schemeClr val="tx1"/>
          </a:solidFill>
          <a:uFillTx/>
          <a:latin typeface="Aptos" panose="020B0004020202020204" pitchFamily="34" charset="0"/>
          <a:ea typeface="+mn-ea"/>
          <a:cs typeface="+mn-cs"/>
          <a:sym typeface="Avenir Next for Leidos"/>
        </a:defRPr>
      </a:lvl4pPr>
      <a:lvl5pPr marL="1612900" marR="0" indent="-342900" algn="l" defTabSz="41275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F4A81D"/>
        </a:buClr>
        <a:buSzPct val="80000"/>
        <a:buFont typeface="Wingdings" panose="05000000000000000000" pitchFamily="2" charset="2"/>
        <a:buChar char="§"/>
        <a:tabLst/>
        <a:defRPr sz="1600" b="0" i="0" u="none" strike="noStrike" cap="none" spc="0" baseline="0">
          <a:solidFill>
            <a:schemeClr val="tx1"/>
          </a:solidFill>
          <a:uFillTx/>
          <a:latin typeface="Aptos" panose="020B0004020202020204" pitchFamily="34" charset="0"/>
          <a:ea typeface="+mn-ea"/>
          <a:cs typeface="+mn-cs"/>
          <a:sym typeface="Avenir Next for Leidos"/>
        </a:defRPr>
      </a:lvl5pPr>
      <a:lvl6pPr marL="19050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venir Next for Leidos"/>
        </a:defRPr>
      </a:lvl6pPr>
      <a:lvl7pPr marL="22225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venir Next for Leidos"/>
        </a:defRPr>
      </a:lvl7pPr>
      <a:lvl8pPr marL="25400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venir Next for Leidos"/>
        </a:defRPr>
      </a:lvl8pPr>
      <a:lvl9pPr marL="28575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venir Next for Leidos"/>
        </a:defRPr>
      </a:lvl9pPr>
    </p:bodyStyle>
    <p:otherStyle>
      <a:lvl1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1pPr>
      <a:lvl2pPr marL="0" marR="0" indent="1143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2pPr>
      <a:lvl3pPr marL="0" marR="0" indent="2286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3pPr>
      <a:lvl4pPr marL="0" marR="0" indent="3429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4pPr>
      <a:lvl5pPr marL="0" marR="0" indent="4572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5pPr>
      <a:lvl6pPr marL="0" marR="0" indent="5715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6pPr>
      <a:lvl7pPr marL="0" marR="0" indent="6858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7pPr>
      <a:lvl8pPr marL="0" marR="0" indent="8001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8pPr>
      <a:lvl9pPr marL="0" marR="0" indent="9144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Line">
            <a:extLst>
              <a:ext uri="{FF2B5EF4-FFF2-40B4-BE49-F238E27FC236}">
                <a16:creationId xmlns:a16="http://schemas.microsoft.com/office/drawing/2014/main" id="{CDAA9A21-908C-64DD-58CD-B49817167DEF}"/>
              </a:ext>
            </a:extLst>
          </p:cNvPr>
          <p:cNvSpPr/>
          <p:nvPr userDrawn="1"/>
        </p:nvSpPr>
        <p:spPr>
          <a:xfrm>
            <a:off x="615818" y="6339259"/>
            <a:ext cx="10954140" cy="0"/>
          </a:xfrm>
          <a:prstGeom prst="line">
            <a:avLst/>
          </a:prstGeom>
          <a:ln w="19050">
            <a:solidFill>
              <a:schemeClr val="accent1"/>
            </a:solidFill>
            <a:miter lim="400000"/>
          </a:ln>
        </p:spPr>
        <p:txBody>
          <a:bodyPr lIns="25400" tIns="25400" rIns="25400" bIns="25400" anchor="ctr"/>
          <a:lstStyle/>
          <a:p>
            <a:pPr algn="l">
              <a:lnSpc>
                <a:spcPct val="90000"/>
              </a:lnSpc>
              <a:spcBef>
                <a:spcPts val="2250"/>
              </a:spcBef>
              <a:defRPr sz="4800">
                <a:solidFill>
                  <a:srgbClr val="000000"/>
                </a:solidFill>
              </a:defRPr>
            </a:pPr>
            <a:endParaRPr sz="2400" b="0" i="0" dirty="0">
              <a:latin typeface="AvenirNext LT Pro Regular" panose="020B0504020202020204" pitchFamily="34" charset="77"/>
            </a:endParaRPr>
          </a:p>
        </p:txBody>
      </p:sp>
      <p:sp>
        <p:nvSpPr>
          <p:cNvPr id="4" name="Slide Number Placeholder 10">
            <a:extLst>
              <a:ext uri="{FF2B5EF4-FFF2-40B4-BE49-F238E27FC236}">
                <a16:creationId xmlns:a16="http://schemas.microsoft.com/office/drawing/2014/main" id="{846023AF-CC3A-22C6-1AE1-8E2D6BF0BF62}"/>
              </a:ext>
            </a:extLst>
          </p:cNvPr>
          <p:cNvSpPr txBox="1">
            <a:spLocks/>
          </p:cNvSpPr>
          <p:nvPr userDrawn="1"/>
        </p:nvSpPr>
        <p:spPr>
          <a:xfrm>
            <a:off x="523501" y="6420718"/>
            <a:ext cx="2602168" cy="365760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i="0" kern="1200" spc="0">
                <a:solidFill>
                  <a:srgbClr val="081F40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F24BDC67-5A86-449D-BAAC-9590D31B3A59}" type="slidenum">
              <a:rPr lang="en-US" b="1" smtClean="0"/>
              <a:pPr/>
              <a:t>‹#›</a:t>
            </a:fld>
            <a:r>
              <a:rPr lang="en-US" b="1" dirty="0"/>
              <a:t>   </a:t>
            </a:r>
            <a:r>
              <a:rPr lang="en-US" dirty="0">
                <a:solidFill>
                  <a:srgbClr val="F4A81D"/>
                </a:solidFill>
              </a:rPr>
              <a:t>//</a:t>
            </a:r>
            <a:r>
              <a:rPr lang="en-US" b="1" dirty="0"/>
              <a:t>   </a:t>
            </a:r>
            <a:r>
              <a:rPr lang="en-US" dirty="0"/>
              <a:t>ampirical.com</a:t>
            </a:r>
            <a:endParaRPr lang="en-US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ABA204-D763-5FAE-DC4A-CC6F554C9ED4}"/>
              </a:ext>
            </a:extLst>
          </p:cNvPr>
          <p:cNvSpPr/>
          <p:nvPr userDrawn="1"/>
        </p:nvSpPr>
        <p:spPr>
          <a:xfrm>
            <a:off x="0" y="1"/>
            <a:ext cx="12192000" cy="848956"/>
          </a:xfrm>
          <a:prstGeom prst="rect">
            <a:avLst/>
          </a:prstGeom>
          <a:solidFill>
            <a:srgbClr val="081F4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indent="0" algn="l" defTabSz="1828800" rtl="0" fontAlgn="auto" latinLnBrk="0" hangingPunct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0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Next LT Pro Demi" panose="020B0504020202020204" pitchFamily="34" charset="77"/>
              <a:ea typeface="Avenir Next for Leidos Demi"/>
              <a:cs typeface="Avenir Next for Leidos Demi"/>
              <a:sym typeface="Avenir Next for Leidos Demi"/>
            </a:endParaRP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74E582AC-9072-2134-5AE6-ED515A972E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5817" y="1073380"/>
            <a:ext cx="10954141" cy="50414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Placeholder 11">
            <a:extLst>
              <a:ext uri="{FF2B5EF4-FFF2-40B4-BE49-F238E27FC236}">
                <a16:creationId xmlns:a16="http://schemas.microsoft.com/office/drawing/2014/main" id="{A4EBF689-616D-D814-AF0C-F27869175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819" y="224424"/>
            <a:ext cx="10954140" cy="4001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341175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</p:sldLayoutIdLst>
  <p:transition spd="med"/>
  <p:hf hdr="0" dt="0"/>
  <p:txStyles>
    <p:titleStyle>
      <a:lvl1pPr marL="0" marR="0" indent="0" algn="l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300" baseline="0">
          <a:solidFill>
            <a:schemeClr val="bg1"/>
          </a:solidFill>
          <a:uFillTx/>
          <a:latin typeface="Aptos Display" panose="020B0004020202020204" pitchFamily="34" charset="0"/>
          <a:ea typeface="Aptos Display" panose="020B0004020202020204" pitchFamily="34" charset="0"/>
          <a:cs typeface="Aptos Display" panose="020B0004020202020204" pitchFamily="34" charset="0"/>
          <a:sym typeface="Avenir Next for Leidos Md"/>
        </a:defRPr>
      </a:lvl1pPr>
      <a:lvl2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2pPr>
      <a:lvl3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3pPr>
      <a:lvl4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4pPr>
      <a:lvl5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5pPr>
      <a:lvl6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6pPr>
      <a:lvl7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7pPr>
      <a:lvl8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8pPr>
      <a:lvl9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solidFill>
            <a:srgbClr val="000000"/>
          </a:solidFill>
          <a:uFillTx/>
          <a:latin typeface="Avenir Next for Leidos Md"/>
          <a:ea typeface="Avenir Next for Leidos Md"/>
          <a:cs typeface="Avenir Next for Leidos Md"/>
          <a:sym typeface="Avenir Next for Leidos Md"/>
        </a:defRPr>
      </a:lvl9pPr>
    </p:titleStyle>
    <p:bodyStyle>
      <a:lvl1pPr marL="317500" marR="0" indent="-317500" algn="l" defTabSz="41275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F4A81D"/>
        </a:buClr>
        <a:buSzPct val="80000"/>
        <a:buFont typeface="Segoe UI Symbol" panose="020B0502040204020203" pitchFamily="34" charset="0"/>
        <a:buChar char="▶"/>
        <a:tabLst/>
        <a:defRPr sz="1600" b="0" i="0" u="none" strike="noStrike" cap="none" spc="0" baseline="0">
          <a:solidFill>
            <a:schemeClr val="tx1"/>
          </a:solidFill>
          <a:uFillTx/>
          <a:latin typeface="Aptos" panose="020B0004020202020204" pitchFamily="34" charset="0"/>
          <a:ea typeface="+mn-ea"/>
          <a:cs typeface="+mn-cs"/>
          <a:sym typeface="Avenir Next for Leidos"/>
        </a:defRPr>
      </a:lvl1pPr>
      <a:lvl2pPr marL="635000" marR="0" indent="-317500" algn="l" defTabSz="41275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F4A81D"/>
        </a:buClr>
        <a:buSzPct val="80000"/>
        <a:buFont typeface="Segoe UI Symbol" panose="020B0502040204020203" pitchFamily="34" charset="0"/>
        <a:buChar char="▷"/>
        <a:tabLst/>
        <a:defRPr sz="1600" b="0" i="0" u="none" strike="noStrike" cap="none" spc="0" baseline="0">
          <a:solidFill>
            <a:schemeClr val="tx1"/>
          </a:solidFill>
          <a:uFillTx/>
          <a:latin typeface="Aptos" panose="020B0004020202020204" pitchFamily="34" charset="0"/>
          <a:ea typeface="+mn-ea"/>
          <a:cs typeface="+mn-cs"/>
          <a:sym typeface="Avenir Next for Leidos"/>
        </a:defRPr>
      </a:lvl2pPr>
      <a:lvl3pPr marL="952500" marR="0" indent="-317500" algn="l" defTabSz="41275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F4A81D"/>
        </a:buClr>
        <a:buSzPct val="100000"/>
        <a:buFont typeface="Arial" panose="020B0604020202020204" pitchFamily="34" charset="0"/>
        <a:buChar char="•"/>
        <a:tabLst/>
        <a:defRPr sz="1600" b="0" i="0" u="none" strike="noStrike" cap="none" spc="0" baseline="0">
          <a:solidFill>
            <a:schemeClr val="tx1"/>
          </a:solidFill>
          <a:uFillTx/>
          <a:latin typeface="Aptos" panose="020B0004020202020204" pitchFamily="34" charset="0"/>
          <a:ea typeface="+mn-ea"/>
          <a:cs typeface="+mn-cs"/>
          <a:sym typeface="Avenir Next for Leidos"/>
        </a:defRPr>
      </a:lvl3pPr>
      <a:lvl4pPr marL="1270000" marR="0" indent="-317500" algn="l" defTabSz="41275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F4A81D"/>
        </a:buClr>
        <a:buSzPct val="70000"/>
        <a:buFont typeface="Courier New" panose="02070309020205020404" pitchFamily="49" charset="0"/>
        <a:buChar char="o"/>
        <a:tabLst/>
        <a:defRPr sz="1600" b="0" i="0" u="none" strike="noStrike" cap="none" spc="0" baseline="0">
          <a:solidFill>
            <a:schemeClr val="tx1"/>
          </a:solidFill>
          <a:uFillTx/>
          <a:latin typeface="Aptos" panose="020B0004020202020204" pitchFamily="34" charset="0"/>
          <a:ea typeface="+mn-ea"/>
          <a:cs typeface="+mn-cs"/>
          <a:sym typeface="Avenir Next for Leidos"/>
        </a:defRPr>
      </a:lvl4pPr>
      <a:lvl5pPr marL="1587500" marR="0" indent="-317500" algn="l" defTabSz="41275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rgbClr val="F4A81D"/>
        </a:buClr>
        <a:buSzPct val="80000"/>
        <a:buFont typeface="Wingdings" panose="05000000000000000000" pitchFamily="2" charset="2"/>
        <a:buChar char="§"/>
        <a:tabLst/>
        <a:defRPr sz="1600" b="0" i="0" u="none" strike="noStrike" cap="none" spc="0" baseline="0">
          <a:solidFill>
            <a:schemeClr val="tx1"/>
          </a:solidFill>
          <a:uFillTx/>
          <a:latin typeface="Aptos" panose="020B0004020202020204" pitchFamily="34" charset="0"/>
          <a:ea typeface="+mn-ea"/>
          <a:cs typeface="+mn-cs"/>
          <a:sym typeface="Avenir Next for Leidos"/>
        </a:defRPr>
      </a:lvl5pPr>
      <a:lvl6pPr marL="19050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venir Next for Leidos"/>
        </a:defRPr>
      </a:lvl6pPr>
      <a:lvl7pPr marL="22225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venir Next for Leidos"/>
        </a:defRPr>
      </a:lvl7pPr>
      <a:lvl8pPr marL="25400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venir Next for Leidos"/>
        </a:defRPr>
      </a:lvl8pPr>
      <a:lvl9pPr marL="2857500" marR="0" indent="-317500" algn="l" defTabSz="412750" eaLnBrk="1" latinLnBrk="0" hangingPunct="1">
        <a:lnSpc>
          <a:spcPct val="100000"/>
        </a:lnSpc>
        <a:spcBef>
          <a:spcPts val="2950"/>
        </a:spcBef>
        <a:spcAft>
          <a:spcPts val="0"/>
        </a:spcAft>
        <a:buClrTx/>
        <a:buSzPct val="125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venir Next for Leidos"/>
        </a:defRPr>
      </a:lvl9pPr>
    </p:bodyStyle>
    <p:otherStyle>
      <a:lvl1pPr marL="0" marR="0" indent="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1pPr>
      <a:lvl2pPr marL="0" marR="0" indent="1143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2pPr>
      <a:lvl3pPr marL="0" marR="0" indent="2286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3pPr>
      <a:lvl4pPr marL="0" marR="0" indent="3429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4pPr>
      <a:lvl5pPr marL="0" marR="0" indent="4572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5pPr>
      <a:lvl6pPr marL="0" marR="0" indent="5715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6pPr>
      <a:lvl7pPr marL="0" marR="0" indent="6858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7pPr>
      <a:lvl8pPr marL="0" marR="0" indent="8001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8pPr>
      <a:lvl9pPr marL="0" marR="0" indent="914400" algn="ctr" defTabSz="41275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for Leidos L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17FFF5E-A401-500D-7829-1E62D549AB3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4501A6-C307-728E-4227-256796EAFD1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10538" y="1840718"/>
            <a:ext cx="5673387" cy="1323439"/>
          </a:xfrm>
        </p:spPr>
        <p:txBody>
          <a:bodyPr/>
          <a:lstStyle/>
          <a:p>
            <a:r>
              <a:rPr lang="en-US" dirty="0"/>
              <a:t>PRESENTATION COVER TITLE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D0E266E-3BCC-BB6F-11D3-255A5DFB0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Presented by [insert names]</a:t>
            </a:r>
            <a:br>
              <a:rPr lang="en-US" dirty="0"/>
            </a:br>
            <a:r>
              <a:rPr lang="en-US" dirty="0"/>
              <a:t>[date of presentation]</a:t>
            </a:r>
          </a:p>
        </p:txBody>
      </p:sp>
    </p:spTree>
    <p:extLst>
      <p:ext uri="{BB962C8B-B14F-4D97-AF65-F5344CB8AC3E}">
        <p14:creationId xmlns:p14="http://schemas.microsoft.com/office/powerpoint/2010/main" val="278737413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3896A-6FE6-F6E6-9694-E266E2F35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A339CC4-457D-C531-85F0-7F3851F5AA4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96267" y="2717353"/>
            <a:ext cx="10599466" cy="707886"/>
          </a:xfrm>
        </p:spPr>
        <p:txBody>
          <a:bodyPr anchor="b"/>
          <a:lstStyle/>
          <a:p>
            <a:r>
              <a:rPr lang="en-US" sz="4000" b="1" dirty="0"/>
              <a:t>PRESENTATION COVER (NO PHOTO</a:t>
            </a:r>
            <a:r>
              <a:rPr lang="en-US" dirty="0"/>
              <a:t>)</a:t>
            </a:r>
            <a:endParaRPr lang="en-US" sz="4000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DB4053-C2CE-A5BF-FE97-67B8825A3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Presented by [insert names]</a:t>
            </a:r>
            <a:br>
              <a:rPr lang="en-US" sz="1800" dirty="0"/>
            </a:br>
            <a:r>
              <a:rPr lang="en-US" sz="1800" dirty="0"/>
              <a:t>[date of presentation] </a:t>
            </a:r>
          </a:p>
        </p:txBody>
      </p:sp>
    </p:spTree>
    <p:extLst>
      <p:ext uri="{BB962C8B-B14F-4D97-AF65-F5344CB8AC3E}">
        <p14:creationId xmlns:p14="http://schemas.microsoft.com/office/powerpoint/2010/main" val="379362343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5F1CD-CC2E-3D01-AD36-E6F78836D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F0A9B41-518D-E5C0-1AD7-6226579459F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DIVIDER SLIDE TITLE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22AAA84-1655-4AE8-C46E-910A132EA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Subheading text</a:t>
            </a:r>
          </a:p>
        </p:txBody>
      </p:sp>
    </p:spTree>
    <p:extLst>
      <p:ext uri="{BB962C8B-B14F-4D97-AF65-F5344CB8AC3E}">
        <p14:creationId xmlns:p14="http://schemas.microsoft.com/office/powerpoint/2010/main" val="208155875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88427-3764-A1A7-BF00-319F86714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5475186-9E6F-CC04-2193-17569F05A5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Agenda Item</a:t>
            </a:r>
          </a:p>
          <a:p>
            <a:r>
              <a:rPr lang="en-US" dirty="0"/>
              <a:t>Agenda Item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6EEE7CA-96BA-35FD-921A-D0DB7E87A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TITLE</a:t>
            </a:r>
          </a:p>
        </p:txBody>
      </p:sp>
    </p:spTree>
    <p:extLst>
      <p:ext uri="{BB962C8B-B14F-4D97-AF65-F5344CB8AC3E}">
        <p14:creationId xmlns:p14="http://schemas.microsoft.com/office/powerpoint/2010/main" val="379924988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 1">
            <a:extLst>
              <a:ext uri="{FF2B5EF4-FFF2-40B4-BE49-F238E27FC236}">
                <a16:creationId xmlns:a16="http://schemas.microsoft.com/office/drawing/2014/main" id="{3BB54694-62EF-C317-4E32-6F0EDD15F85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15817" y="1073380"/>
            <a:ext cx="10954141" cy="5041453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dirty="0"/>
              <a:t>For paragraphs, you will need to delete the bullet. You can re-apply bullets by clicking the Bullets button. Ideally, bullets will follow a font size hierarchy. This is done manually when space allows.</a:t>
            </a:r>
          </a:p>
          <a:p>
            <a:r>
              <a:rPr lang="en-US" dirty="0"/>
              <a:t>First level of bullets </a:t>
            </a:r>
          </a:p>
          <a:p>
            <a:pPr lvl="1"/>
            <a:r>
              <a:rPr lang="en-US" dirty="0"/>
              <a:t>Second level of bullets</a:t>
            </a:r>
          </a:p>
          <a:p>
            <a:pPr lvl="2"/>
            <a:r>
              <a:rPr lang="en-US" sz="1400" dirty="0"/>
              <a:t>Third level of bullets</a:t>
            </a:r>
          </a:p>
          <a:p>
            <a:pPr lvl="3"/>
            <a:r>
              <a:rPr lang="en-US" sz="1200" dirty="0"/>
              <a:t>Fourth level of bullets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DBB6510-0BF0-5962-56CF-C059E48A0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PAGE LAYOUT</a:t>
            </a:r>
          </a:p>
        </p:txBody>
      </p:sp>
    </p:spTree>
    <p:extLst>
      <p:ext uri="{BB962C8B-B14F-4D97-AF65-F5344CB8AC3E}">
        <p14:creationId xmlns:p14="http://schemas.microsoft.com/office/powerpoint/2010/main" val="74872134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FA5C8-6FAB-CE0B-CA25-E1B559F80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5ADDC86-03EE-4B23-B660-02FC3AC0E27C}"/>
              </a:ext>
            </a:extLst>
          </p:cNvPr>
          <p:cNvSpPr>
            <a:spLocks noGrp="1"/>
          </p:cNvSpPr>
          <p:nvPr>
            <p:ph sz="quarter" idx="2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paragraphs, you will need to delete the bullet. You can re-apply bullets by clicking the Bullets button. Ideally, bullets will follow a font size hierarchy. This is done manually when space allows.</a:t>
            </a:r>
          </a:p>
          <a:p>
            <a:r>
              <a:rPr lang="en-US" dirty="0"/>
              <a:t>First level of bullets </a:t>
            </a:r>
          </a:p>
          <a:p>
            <a:pPr lvl="1"/>
            <a:r>
              <a:rPr lang="en-US" dirty="0"/>
              <a:t>Second level of bullets</a:t>
            </a:r>
          </a:p>
          <a:p>
            <a:pPr lvl="2"/>
            <a:r>
              <a:rPr lang="en-US" sz="1400" dirty="0"/>
              <a:t>Third level of bullets</a:t>
            </a:r>
          </a:p>
          <a:p>
            <a:pPr lvl="3"/>
            <a:r>
              <a:rPr lang="en-US" sz="1200" dirty="0"/>
              <a:t>Fourth level of bullets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E4550-81A1-09CA-6C9E-E5DA87DFB85D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paragraphs, you will need to delete the bullet. You can re-apply bullets by clicking the Bullets button. Ideally, bullets will follow a font size hierarchy. This is done manually when space allows.</a:t>
            </a:r>
          </a:p>
          <a:p>
            <a:r>
              <a:rPr lang="en-US" dirty="0"/>
              <a:t>First level of bullets </a:t>
            </a:r>
          </a:p>
          <a:p>
            <a:pPr lvl="1"/>
            <a:r>
              <a:rPr lang="en-US" dirty="0"/>
              <a:t>Second level of bullets</a:t>
            </a:r>
          </a:p>
          <a:p>
            <a:pPr lvl="2"/>
            <a:r>
              <a:rPr lang="en-US" sz="1400" dirty="0"/>
              <a:t>Third level of bullets</a:t>
            </a:r>
          </a:p>
          <a:p>
            <a:pPr lvl="3"/>
            <a:r>
              <a:rPr lang="en-US" sz="1200" dirty="0"/>
              <a:t>Fourth level of bullets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3FA2FB6-0FBF-E366-6C70-1C5DB3796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 COLUMN LAYOUT</a:t>
            </a:r>
          </a:p>
        </p:txBody>
      </p:sp>
    </p:spTree>
    <p:extLst>
      <p:ext uri="{BB962C8B-B14F-4D97-AF65-F5344CB8AC3E}">
        <p14:creationId xmlns:p14="http://schemas.microsoft.com/office/powerpoint/2010/main" val="353661598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E6019-2A01-0139-702C-7E2BD1359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8F8E0E9-C331-3096-74C5-F14D858C3685}"/>
              </a:ext>
            </a:extLst>
          </p:cNvPr>
          <p:cNvSpPr>
            <a:spLocks noGrp="1"/>
          </p:cNvSpPr>
          <p:nvPr>
            <p:ph sz="quarter" idx="2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paragraphs, you will need to delete the bullet. You can re-apply bullets by clicking the Bullets button. Ideally, bullets will follow a font size hierarchy. This is done manually when space allows.</a:t>
            </a:r>
          </a:p>
          <a:p>
            <a:r>
              <a:rPr lang="en-US" dirty="0"/>
              <a:t>First level of bullets </a:t>
            </a:r>
          </a:p>
          <a:p>
            <a:pPr lvl="1"/>
            <a:r>
              <a:rPr lang="en-US" dirty="0"/>
              <a:t>Second level of bullets</a:t>
            </a:r>
          </a:p>
          <a:p>
            <a:pPr lvl="2"/>
            <a:r>
              <a:rPr lang="en-US" sz="1400" dirty="0"/>
              <a:t>Third level of bullets</a:t>
            </a:r>
          </a:p>
          <a:p>
            <a:pPr lvl="3"/>
            <a:r>
              <a:rPr lang="en-US" sz="1200" dirty="0"/>
              <a:t>Fourth level of bullets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7C813-8A94-8BE5-84A1-62437CC415F1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paragraphs, you will need to delete the bullet. You can re-apply bullets by clicking the Bullets button. Ideally, bullets will follow a font size hierarchy. This is done manually when space allows.</a:t>
            </a:r>
          </a:p>
          <a:p>
            <a:r>
              <a:rPr lang="en-US" dirty="0"/>
              <a:t>First level of bullets </a:t>
            </a:r>
          </a:p>
          <a:p>
            <a:pPr lvl="1"/>
            <a:r>
              <a:rPr lang="en-US" dirty="0"/>
              <a:t>Second level of bullets</a:t>
            </a:r>
          </a:p>
          <a:p>
            <a:pPr lvl="2"/>
            <a:r>
              <a:rPr lang="en-US" sz="1400" dirty="0"/>
              <a:t>Third level of bullets</a:t>
            </a:r>
          </a:p>
          <a:p>
            <a:pPr lvl="3"/>
            <a:r>
              <a:rPr lang="en-US" sz="1200" dirty="0"/>
              <a:t>Fourth level of bullets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63A1FD-56BA-F2B2-2EE9-FF21647B4C48}"/>
              </a:ext>
            </a:extLst>
          </p:cNvPr>
          <p:cNvSpPr>
            <a:spLocks noGrp="1"/>
          </p:cNvSpPr>
          <p:nvPr>
            <p:ph sz="quarter" idx="2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paragraphs, you will need to delete the bullet. You can re-apply bullets by clicking the Bullets button. Ideally, bullets will follow a font size hierarchy. This is done manually when space allows.</a:t>
            </a:r>
          </a:p>
          <a:p>
            <a:r>
              <a:rPr lang="en-US" dirty="0"/>
              <a:t>First level of bullets </a:t>
            </a:r>
          </a:p>
          <a:p>
            <a:pPr lvl="1"/>
            <a:r>
              <a:rPr lang="en-US" dirty="0"/>
              <a:t>Second level of bullets</a:t>
            </a:r>
          </a:p>
          <a:p>
            <a:pPr lvl="2"/>
            <a:r>
              <a:rPr lang="en-US" sz="1400" dirty="0"/>
              <a:t>Third level of bullets</a:t>
            </a:r>
          </a:p>
          <a:p>
            <a:pPr lvl="3"/>
            <a:r>
              <a:rPr lang="en-US" sz="1200" dirty="0"/>
              <a:t>Fourth level of bullets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EC4A6F6-74C7-450E-28C3-EB245FA4E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COLUMN LAYOUT</a:t>
            </a:r>
          </a:p>
        </p:txBody>
      </p:sp>
    </p:spTree>
    <p:extLst>
      <p:ext uri="{BB962C8B-B14F-4D97-AF65-F5344CB8AC3E}">
        <p14:creationId xmlns:p14="http://schemas.microsoft.com/office/powerpoint/2010/main" val="2050106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FDFF2-A925-CC26-473B-34283647D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12EACA-50FA-B37F-65A3-7263582BC210}"/>
              </a:ext>
            </a:extLst>
          </p:cNvPr>
          <p:cNvSpPr>
            <a:spLocks noGrp="1"/>
          </p:cNvSpPr>
          <p:nvPr>
            <p:ph sz="quarter" idx="2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paragraphs, you will need to delete the bullet. You can re-apply bullets by clicking the Bullets button. Ideally, bullets will follow a font size hierarchy. This is done manually when space allows.</a:t>
            </a:r>
          </a:p>
          <a:p>
            <a:r>
              <a:rPr lang="en-US" dirty="0"/>
              <a:t>First level of bullets </a:t>
            </a:r>
          </a:p>
          <a:p>
            <a:pPr lvl="1"/>
            <a:r>
              <a:rPr lang="en-US" dirty="0"/>
              <a:t>Second level of bullets</a:t>
            </a:r>
          </a:p>
          <a:p>
            <a:pPr lvl="2"/>
            <a:r>
              <a:rPr lang="en-US" sz="1400" dirty="0"/>
              <a:t>Third level of bullets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26DC00-4A2A-4E07-6B96-09585FD4D1F7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paragraphs, you will need to delete the bullet. You can re-apply bullets by clicking the Bullets button. Ideally, bullets will follow a font size hierarchy. This is done manually when space allows.</a:t>
            </a:r>
          </a:p>
          <a:p>
            <a:r>
              <a:rPr lang="en-US" dirty="0"/>
              <a:t>First level of bullets </a:t>
            </a:r>
          </a:p>
          <a:p>
            <a:pPr lvl="1"/>
            <a:r>
              <a:rPr lang="en-US" dirty="0"/>
              <a:t>Second level of bullets</a:t>
            </a:r>
          </a:p>
          <a:p>
            <a:pPr lvl="2"/>
            <a:r>
              <a:rPr lang="en-US" sz="1400" dirty="0"/>
              <a:t>Third level of bullets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2891BF-63C9-7A7B-619D-37FD22C5BC91}"/>
              </a:ext>
            </a:extLst>
          </p:cNvPr>
          <p:cNvSpPr>
            <a:spLocks noGrp="1"/>
          </p:cNvSpPr>
          <p:nvPr>
            <p:ph sz="quarter" idx="2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paragraphs, you will need to delete the bullet. You can re-apply bullets by clicking the Bullets button. Ideally, bullets will follow a font size hierarchy. This is done manually when space allows.</a:t>
            </a:r>
          </a:p>
          <a:p>
            <a:r>
              <a:rPr lang="en-US" dirty="0"/>
              <a:t>First level of bullets </a:t>
            </a:r>
          </a:p>
          <a:p>
            <a:pPr lvl="1"/>
            <a:r>
              <a:rPr lang="en-US" dirty="0"/>
              <a:t>Second level of bullets</a:t>
            </a:r>
          </a:p>
          <a:p>
            <a:pPr lvl="2"/>
            <a:r>
              <a:rPr lang="en-US" sz="1400" dirty="0"/>
              <a:t>Third level of bullets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B3365B8-364C-3A28-08FB-2C6A20E520F8}"/>
              </a:ext>
            </a:extLst>
          </p:cNvPr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paragraphs, you will need to delete the bullet. You can re-apply bullets by clicking the Bullets button. Ideally, bullets will follow a font size hierarchy. This is done manually when space allows.</a:t>
            </a:r>
          </a:p>
          <a:p>
            <a:r>
              <a:rPr lang="en-US" dirty="0"/>
              <a:t>First level of bullets </a:t>
            </a:r>
          </a:p>
          <a:p>
            <a:pPr lvl="1"/>
            <a:r>
              <a:rPr lang="en-US" dirty="0"/>
              <a:t>Second level of bullets</a:t>
            </a:r>
          </a:p>
          <a:p>
            <a:pPr lvl="2"/>
            <a:r>
              <a:rPr lang="en-US" sz="1400" dirty="0"/>
              <a:t>Third level of bullets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70278E9-5CA7-2D19-3611-E5BB9FA80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 COLUMN LAYOUT</a:t>
            </a:r>
          </a:p>
        </p:txBody>
      </p:sp>
    </p:spTree>
    <p:extLst>
      <p:ext uri="{BB962C8B-B14F-4D97-AF65-F5344CB8AC3E}">
        <p14:creationId xmlns:p14="http://schemas.microsoft.com/office/powerpoint/2010/main" val="125357436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D98D6-F874-F4CC-1E66-9C5D6F950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726508-7241-C980-7FC0-7301DE5721B5}"/>
              </a:ext>
            </a:extLst>
          </p:cNvPr>
          <p:cNvSpPr>
            <a:spLocks noGrp="1"/>
          </p:cNvSpPr>
          <p:nvPr>
            <p:ph sz="quarter" idx="2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paragraphs, you will need to delete the bullet. You can re-apply bullets by clicking the Bullets button. Ideally, bullets will follow a font size hierarchy. This is done manually when space allows.</a:t>
            </a:r>
          </a:p>
          <a:p>
            <a:r>
              <a:rPr lang="en-US" dirty="0"/>
              <a:t>First level of bullets </a:t>
            </a:r>
          </a:p>
          <a:p>
            <a:pPr lvl="1"/>
            <a:r>
              <a:rPr lang="en-US" dirty="0"/>
              <a:t>Second level of bullets</a:t>
            </a:r>
          </a:p>
          <a:p>
            <a:pPr lvl="2"/>
            <a:r>
              <a:rPr lang="en-US" sz="1400" dirty="0"/>
              <a:t>Third level of bullets</a:t>
            </a:r>
          </a:p>
          <a:p>
            <a:pPr lvl="3"/>
            <a:r>
              <a:rPr lang="en-US" sz="1200" dirty="0"/>
              <a:t>Fourth level of bullets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59AE39B-238F-AB23-759B-EEFF5FC74B08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F1F538-AEBC-1D64-154E-9B6A813E9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 RIGHT LAYOUT</a:t>
            </a:r>
          </a:p>
        </p:txBody>
      </p:sp>
    </p:spTree>
    <p:extLst>
      <p:ext uri="{BB962C8B-B14F-4D97-AF65-F5344CB8AC3E}">
        <p14:creationId xmlns:p14="http://schemas.microsoft.com/office/powerpoint/2010/main" val="255443874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298D5-382D-D952-41C5-017BEDE78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28FF807-6CCE-F74D-1156-809B2DD713D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B7CFB-8F05-3B9B-08D6-16015B222388}"/>
              </a:ext>
            </a:extLst>
          </p:cNvPr>
          <p:cNvSpPr>
            <a:spLocks noGrp="1"/>
          </p:cNvSpPr>
          <p:nvPr>
            <p:ph sz="quarter" idx="2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paragraphs, you will need to delete the bullet. You can re-apply bullets by clicking the Bullets button. Ideally, bullets will follow a font size hierarchy. This is done manually when space allows.</a:t>
            </a:r>
          </a:p>
          <a:p>
            <a:r>
              <a:rPr lang="en-US" dirty="0"/>
              <a:t>First level of bullets </a:t>
            </a:r>
          </a:p>
          <a:p>
            <a:pPr lvl="1"/>
            <a:r>
              <a:rPr lang="en-US" dirty="0"/>
              <a:t>Second level of bullets</a:t>
            </a:r>
          </a:p>
          <a:p>
            <a:pPr lvl="2"/>
            <a:r>
              <a:rPr lang="en-US" sz="1400" dirty="0"/>
              <a:t>Third level of bullets</a:t>
            </a:r>
          </a:p>
          <a:p>
            <a:pPr lvl="3"/>
            <a:r>
              <a:rPr lang="en-US" sz="1200" dirty="0"/>
              <a:t>Fourth level of bullets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9914E3F-8036-28A4-3A61-9E5E6CC6E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 LEFT LAYOUT</a:t>
            </a:r>
          </a:p>
        </p:txBody>
      </p:sp>
    </p:spTree>
    <p:extLst>
      <p:ext uri="{BB962C8B-B14F-4D97-AF65-F5344CB8AC3E}">
        <p14:creationId xmlns:p14="http://schemas.microsoft.com/office/powerpoint/2010/main" val="89811116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73EF6-57D6-F5D3-C5EC-C8221E567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DA86C-43B1-0F52-8468-41EE109C3993}"/>
              </a:ext>
            </a:extLst>
          </p:cNvPr>
          <p:cNvSpPr>
            <a:spLocks noGrp="1"/>
          </p:cNvSpPr>
          <p:nvPr>
            <p:ph sz="quarter" idx="2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paragraphs, you will need to delete the bullet. You can re-apply bullets by clicking the Bullets button. Ideally, bullets will follow a font size hierarchy. This is done manually when space allows.</a:t>
            </a:r>
          </a:p>
          <a:p>
            <a:r>
              <a:rPr lang="en-US" dirty="0"/>
              <a:t>First level of bullets </a:t>
            </a:r>
          </a:p>
          <a:p>
            <a:pPr lvl="1"/>
            <a:r>
              <a:rPr lang="en-US" dirty="0"/>
              <a:t>Second level of bullets</a:t>
            </a:r>
          </a:p>
          <a:p>
            <a:pPr lvl="2"/>
            <a:r>
              <a:rPr lang="en-US" sz="1400" dirty="0"/>
              <a:t>Third level of bullets</a:t>
            </a:r>
          </a:p>
          <a:p>
            <a:pPr lvl="3"/>
            <a:r>
              <a:rPr lang="en-US" sz="1200" dirty="0"/>
              <a:t>Fourth level of bullets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4A96466-6C08-FF21-D54F-ABBCCB3AB70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58DB76-AE5F-C643-F2F7-86BB0DCF6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SIDEBAR LEFT LAYOUT</a:t>
            </a:r>
          </a:p>
        </p:txBody>
      </p:sp>
    </p:spTree>
    <p:extLst>
      <p:ext uri="{BB962C8B-B14F-4D97-AF65-F5344CB8AC3E}">
        <p14:creationId xmlns:p14="http://schemas.microsoft.com/office/powerpoint/2010/main" val="237314301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E638C-36D0-7250-7679-344B7D033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62D07A8A-7BF5-9D66-EDD1-651E8182835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B2B1C-CF95-2238-2042-F7F5DDBA304A}"/>
              </a:ext>
            </a:extLst>
          </p:cNvPr>
          <p:cNvSpPr>
            <a:spLocks noGrp="1"/>
          </p:cNvSpPr>
          <p:nvPr>
            <p:ph sz="quarter" idx="2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paragraphs, you will need to delete the bullet. You can re-apply bullets by clicking the Bullets button. Ideally, bullets will follow a font size hierarchy. This is done manually when space allows.</a:t>
            </a:r>
          </a:p>
          <a:p>
            <a:r>
              <a:rPr lang="en-US" dirty="0"/>
              <a:t>First level of bullets </a:t>
            </a:r>
          </a:p>
          <a:p>
            <a:pPr lvl="1"/>
            <a:r>
              <a:rPr lang="en-US" dirty="0"/>
              <a:t>Second level of bullets</a:t>
            </a:r>
          </a:p>
          <a:p>
            <a:pPr lvl="2"/>
            <a:r>
              <a:rPr lang="en-US" sz="1400" dirty="0"/>
              <a:t>Third level of bullets</a:t>
            </a:r>
          </a:p>
          <a:p>
            <a:pPr lvl="3"/>
            <a:r>
              <a:rPr lang="en-US" sz="1200" dirty="0"/>
              <a:t>Fourth level of bullets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C4DCEE3-85FB-73E0-8E52-70BF850CB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SIDEBAR RIGHT LAYOUT</a:t>
            </a:r>
          </a:p>
        </p:txBody>
      </p:sp>
    </p:spTree>
    <p:extLst>
      <p:ext uri="{BB962C8B-B14F-4D97-AF65-F5344CB8AC3E}">
        <p14:creationId xmlns:p14="http://schemas.microsoft.com/office/powerpoint/2010/main" val="125126460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D0107B-C04E-C490-7FA5-33C573649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 Placeholder 1">
            <a:extLst>
              <a:ext uri="{FF2B5EF4-FFF2-40B4-BE49-F238E27FC236}">
                <a16:creationId xmlns:a16="http://schemas.microsoft.com/office/drawing/2014/main" id="{EEC7AFAD-2F83-C5CF-4570-D0469929614A}"/>
              </a:ext>
            </a:extLst>
          </p:cNvPr>
          <p:cNvSpPr>
            <a:spLocks noGrp="1"/>
          </p:cNvSpPr>
          <p:nvPr>
            <p:ph type="media" sz="quarter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0E7811-565E-AF96-D699-EA6589329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VIDEO LAYOUT</a:t>
            </a:r>
          </a:p>
        </p:txBody>
      </p:sp>
    </p:spTree>
    <p:extLst>
      <p:ext uri="{BB962C8B-B14F-4D97-AF65-F5344CB8AC3E}">
        <p14:creationId xmlns:p14="http://schemas.microsoft.com/office/powerpoint/2010/main" val="147099997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49505-1F37-C0C1-23D6-38E29FD3A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 FOOTER</a:t>
            </a:r>
          </a:p>
        </p:txBody>
      </p:sp>
    </p:spTree>
    <p:extLst>
      <p:ext uri="{BB962C8B-B14F-4D97-AF65-F5344CB8AC3E}">
        <p14:creationId xmlns:p14="http://schemas.microsoft.com/office/powerpoint/2010/main" val="3237885509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475383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9443681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F4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417B30-5D76-272B-92DA-F0290137B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D14F493-CFD9-7BF8-2CB0-809C1290836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60046D5-22B1-6D7C-FBAC-F4B1EE3A8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Contact:</a:t>
            </a:r>
            <a:br>
              <a:rPr lang="en-US" dirty="0"/>
            </a:br>
            <a:r>
              <a:rPr lang="en-US" b="1" dirty="0"/>
              <a:t>[account manager name]</a:t>
            </a:r>
            <a:br>
              <a:rPr lang="en-US" b="1" dirty="0"/>
            </a:br>
            <a:r>
              <a:rPr lang="en-US" dirty="0"/>
              <a:t>[account manager title]</a:t>
            </a:r>
            <a:br>
              <a:rPr lang="en-US" dirty="0"/>
            </a:br>
            <a:r>
              <a:rPr lang="en-US" dirty="0"/>
              <a:t>[account manager email]</a:t>
            </a:r>
            <a:br>
              <a:rPr lang="en-US" dirty="0"/>
            </a:br>
            <a:r>
              <a:rPr lang="en-US" dirty="0"/>
              <a:t>[account manager phone #]</a:t>
            </a:r>
            <a:br>
              <a:rPr lang="en-US" dirty="0"/>
            </a:br>
            <a:r>
              <a:rPr lang="en-US" dirty="0"/>
              <a:t>ampirical.com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1066E2-2ABB-32DD-8D4D-20689E65DE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Questions? </a:t>
            </a:r>
          </a:p>
        </p:txBody>
      </p:sp>
    </p:spTree>
    <p:extLst>
      <p:ext uri="{BB962C8B-B14F-4D97-AF65-F5344CB8AC3E}">
        <p14:creationId xmlns:p14="http://schemas.microsoft.com/office/powerpoint/2010/main" val="374431172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Navy_Slides">
  <a:themeElements>
    <a:clrScheme name="Ampirical">
      <a:dk1>
        <a:srgbClr val="011E41"/>
      </a:dk1>
      <a:lt1>
        <a:srgbClr val="FFFFFF"/>
      </a:lt1>
      <a:dk2>
        <a:srgbClr val="7F7F7F"/>
      </a:dk2>
      <a:lt2>
        <a:srgbClr val="FEFEFE"/>
      </a:lt2>
      <a:accent1>
        <a:srgbClr val="F5A800"/>
      </a:accent1>
      <a:accent2>
        <a:srgbClr val="54C0E8"/>
      </a:accent2>
      <a:accent3>
        <a:srgbClr val="0075C9"/>
      </a:accent3>
      <a:accent4>
        <a:srgbClr val="003F9F"/>
      </a:accent4>
      <a:accent5>
        <a:srgbClr val="011E41"/>
      </a:accent5>
      <a:accent6>
        <a:srgbClr val="000000"/>
      </a:accent6>
      <a:hlink>
        <a:srgbClr val="003F9F"/>
      </a:hlink>
      <a:folHlink>
        <a:srgbClr val="54C0E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Glossy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9050" cmpd="sng"/>
      </a:spPr>
      <a:bodyPr rot="0" spcFirstLastPara="1" vertOverflow="overflow" horzOverflow="overflow" vert="horz" wrap="square" lIns="50800" tIns="50800" rIns="50800" bIns="50800" numCol="1" spcCol="38100" rtlCol="0" anchor="ctr">
        <a:noAutofit/>
      </a:bodyPr>
      <a:lstStyle>
        <a:defPPr marL="0" marR="0" indent="0" algn="l" defTabSz="1828800" rtl="0" fontAlgn="auto" latinLnBrk="0" hangingPunct="0">
          <a:lnSpc>
            <a:spcPct val="70000"/>
          </a:lnSpc>
          <a:spcBef>
            <a:spcPts val="1000"/>
          </a:spcBef>
          <a:spcAft>
            <a:spcPts val="0"/>
          </a:spcAft>
          <a:buClrTx/>
          <a:buSzTx/>
          <a:buFontTx/>
          <a:buNone/>
          <a:tabLst/>
          <a:defRPr kumimoji="0" sz="2000" b="1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venir Next LT Pro Demi" panose="020B0504020202020204" pitchFamily="34" charset="77"/>
            <a:ea typeface="Avenir Next for Leidos Demi"/>
            <a:cs typeface="Avenir Next for Leidos Demi"/>
            <a:sym typeface="Avenir Next for Leidos Demi"/>
          </a:defRPr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none" lIns="50800" tIns="50800" rIns="50800" bIns="50800" numCol="1" spcCol="38100" rtlCol="0" anchor="ctr">
        <a:spAutoFit/>
      </a:bodyPr>
      <a:lstStyle>
        <a:defPPr marL="317500" indent="-317500" algn="l" defTabSz="412750" rtl="0" fontAlgn="auto" hangingPunct="0">
          <a:lnSpc>
            <a:spcPct val="100000"/>
          </a:lnSpc>
          <a:spcBef>
            <a:spcPts val="600"/>
          </a:spcBef>
          <a:buClr>
            <a:srgbClr val="F4A81D"/>
          </a:buClr>
          <a:buSzPct val="80000"/>
          <a:buFont typeface="System Font Regular"/>
          <a:buChar char="►"/>
          <a:defRPr sz="1600" dirty="0" smtClean="0">
            <a:solidFill>
              <a:schemeClr val="tx1"/>
            </a:solidFill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leidos-ppt-template-r4" id="{A8D4376E-BE16-0947-92FA-B67D354AC482}" vid="{ABC2529D-0F08-4746-B383-C31FAEE5E114}"/>
    </a:ext>
  </a:extLst>
</a:theme>
</file>

<file path=ppt/theme/theme2.xml><?xml version="1.0" encoding="utf-8"?>
<a:theme xmlns:a="http://schemas.openxmlformats.org/drawingml/2006/main" name="No_Footer">
  <a:themeElements>
    <a:clrScheme name="Ampirical">
      <a:dk1>
        <a:srgbClr val="011E41"/>
      </a:dk1>
      <a:lt1>
        <a:srgbClr val="FFFFFF"/>
      </a:lt1>
      <a:dk2>
        <a:srgbClr val="7F7F7F"/>
      </a:dk2>
      <a:lt2>
        <a:srgbClr val="FEFEFE"/>
      </a:lt2>
      <a:accent1>
        <a:srgbClr val="F5A800"/>
      </a:accent1>
      <a:accent2>
        <a:srgbClr val="54C0E8"/>
      </a:accent2>
      <a:accent3>
        <a:srgbClr val="0075C9"/>
      </a:accent3>
      <a:accent4>
        <a:srgbClr val="003F9F"/>
      </a:accent4>
      <a:accent5>
        <a:srgbClr val="011E41"/>
      </a:accent5>
      <a:accent6>
        <a:srgbClr val="000000"/>
      </a:accent6>
      <a:hlink>
        <a:srgbClr val="003F9F"/>
      </a:hlink>
      <a:folHlink>
        <a:srgbClr val="54C0E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Glossy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9050" cmpd="sng"/>
      </a:spPr>
      <a:bodyPr rot="0" spcFirstLastPara="1" vertOverflow="overflow" horzOverflow="overflow" vert="horz" wrap="square" lIns="50800" tIns="50800" rIns="50800" bIns="50800" numCol="1" spcCol="38100" rtlCol="0" anchor="ctr">
        <a:noAutofit/>
      </a:bodyPr>
      <a:lstStyle>
        <a:defPPr marL="0" marR="0" indent="0" algn="l" defTabSz="1828800" rtl="0" fontAlgn="auto" latinLnBrk="0" hangingPunct="0">
          <a:lnSpc>
            <a:spcPct val="70000"/>
          </a:lnSpc>
          <a:spcBef>
            <a:spcPts val="1000"/>
          </a:spcBef>
          <a:spcAft>
            <a:spcPts val="0"/>
          </a:spcAft>
          <a:buClrTx/>
          <a:buSzTx/>
          <a:buFontTx/>
          <a:buNone/>
          <a:tabLst/>
          <a:defRPr kumimoji="0" sz="2000" b="1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venir Next LT Pro Demi" panose="020B0504020202020204" pitchFamily="34" charset="77"/>
            <a:ea typeface="Avenir Next for Leidos Demi"/>
            <a:cs typeface="Avenir Next for Leidos Demi"/>
            <a:sym typeface="Avenir Next for Leidos Demi"/>
          </a:defRPr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none" lIns="50800" tIns="50800" rIns="50800" bIns="50800" numCol="1" spcCol="38100" rtlCol="0" anchor="ctr">
        <a:spAutoFit/>
      </a:bodyPr>
      <a:lstStyle>
        <a:defPPr marL="317500" indent="-317500" algn="l" defTabSz="412750" rtl="0" fontAlgn="auto" hangingPunct="0">
          <a:lnSpc>
            <a:spcPct val="100000"/>
          </a:lnSpc>
          <a:spcBef>
            <a:spcPts val="600"/>
          </a:spcBef>
          <a:buClr>
            <a:srgbClr val="F4A81D"/>
          </a:buClr>
          <a:buSzPct val="80000"/>
          <a:buFont typeface="System Font Regular"/>
          <a:buChar char="►"/>
          <a:defRPr sz="1600" dirty="0" smtClean="0">
            <a:solidFill>
              <a:schemeClr val="tx1"/>
            </a:solidFill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leidos-ppt-template-r4" id="{A8D4376E-BE16-0947-92FA-B67D354AC482}" vid="{ABC2529D-0F08-4746-B383-C31FAEE5E114}"/>
    </a:ext>
  </a:extLst>
</a:theme>
</file>

<file path=ppt/theme/theme3.xml><?xml version="1.0" encoding="utf-8"?>
<a:theme xmlns:a="http://schemas.openxmlformats.org/drawingml/2006/main" name="No_Header">
  <a:themeElements>
    <a:clrScheme name="Ampirical">
      <a:dk1>
        <a:srgbClr val="011E41"/>
      </a:dk1>
      <a:lt1>
        <a:srgbClr val="FFFFFF"/>
      </a:lt1>
      <a:dk2>
        <a:srgbClr val="7F7F7F"/>
      </a:dk2>
      <a:lt2>
        <a:srgbClr val="FEFEFE"/>
      </a:lt2>
      <a:accent1>
        <a:srgbClr val="F5A800"/>
      </a:accent1>
      <a:accent2>
        <a:srgbClr val="54C0E8"/>
      </a:accent2>
      <a:accent3>
        <a:srgbClr val="0075C9"/>
      </a:accent3>
      <a:accent4>
        <a:srgbClr val="003F9F"/>
      </a:accent4>
      <a:accent5>
        <a:srgbClr val="011E41"/>
      </a:accent5>
      <a:accent6>
        <a:srgbClr val="000000"/>
      </a:accent6>
      <a:hlink>
        <a:srgbClr val="003F9F"/>
      </a:hlink>
      <a:folHlink>
        <a:srgbClr val="54C0E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Glossy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9050" cmpd="sng"/>
      </a:spPr>
      <a:bodyPr rot="0" spcFirstLastPara="1" vertOverflow="overflow" horzOverflow="overflow" vert="horz" wrap="square" lIns="50800" tIns="50800" rIns="50800" bIns="50800" numCol="1" spcCol="38100" rtlCol="0" anchor="ctr">
        <a:noAutofit/>
      </a:bodyPr>
      <a:lstStyle>
        <a:defPPr marL="0" marR="0" indent="0" algn="l" defTabSz="1828800" rtl="0" fontAlgn="auto" latinLnBrk="0" hangingPunct="0">
          <a:lnSpc>
            <a:spcPct val="70000"/>
          </a:lnSpc>
          <a:spcBef>
            <a:spcPts val="1000"/>
          </a:spcBef>
          <a:spcAft>
            <a:spcPts val="0"/>
          </a:spcAft>
          <a:buClrTx/>
          <a:buSzTx/>
          <a:buFontTx/>
          <a:buNone/>
          <a:tabLst/>
          <a:defRPr kumimoji="0" sz="2000" b="1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venir Next LT Pro Demi" panose="020B0504020202020204" pitchFamily="34" charset="77"/>
            <a:ea typeface="Avenir Next for Leidos Demi"/>
            <a:cs typeface="Avenir Next for Leidos Demi"/>
            <a:sym typeface="Avenir Next for Leidos Demi"/>
          </a:defRPr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none" lIns="50800" tIns="50800" rIns="50800" bIns="50800" numCol="1" spcCol="38100" rtlCol="0" anchor="ctr">
        <a:spAutoFit/>
      </a:bodyPr>
      <a:lstStyle>
        <a:defPPr marL="317500" indent="-317500" algn="l" defTabSz="412750" rtl="0" fontAlgn="auto" hangingPunct="0">
          <a:lnSpc>
            <a:spcPct val="100000"/>
          </a:lnSpc>
          <a:spcBef>
            <a:spcPts val="600"/>
          </a:spcBef>
          <a:buClr>
            <a:srgbClr val="F4A81D"/>
          </a:buClr>
          <a:buSzPct val="80000"/>
          <a:buFont typeface="System Font Regular"/>
          <a:buChar char="►"/>
          <a:defRPr sz="1600" dirty="0" smtClean="0">
            <a:solidFill>
              <a:schemeClr val="tx1"/>
            </a:solidFill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leidos-ppt-template-r4" id="{A8D4376E-BE16-0947-92FA-B67D354AC482}" vid="{ABC2529D-0F08-4746-B383-C31FAEE5E114}"/>
    </a:ext>
  </a:extLst>
</a:theme>
</file>

<file path=ppt/theme/theme4.xml><?xml version="1.0" encoding="utf-8"?>
<a:theme xmlns:a="http://schemas.openxmlformats.org/drawingml/2006/main" name="Blank">
  <a:themeElements>
    <a:clrScheme name="Ampirical">
      <a:dk1>
        <a:srgbClr val="011E41"/>
      </a:dk1>
      <a:lt1>
        <a:srgbClr val="FFFFFF"/>
      </a:lt1>
      <a:dk2>
        <a:srgbClr val="7F7F7F"/>
      </a:dk2>
      <a:lt2>
        <a:srgbClr val="FEFEFE"/>
      </a:lt2>
      <a:accent1>
        <a:srgbClr val="F5A800"/>
      </a:accent1>
      <a:accent2>
        <a:srgbClr val="54C0E8"/>
      </a:accent2>
      <a:accent3>
        <a:srgbClr val="0075C9"/>
      </a:accent3>
      <a:accent4>
        <a:srgbClr val="003F9F"/>
      </a:accent4>
      <a:accent5>
        <a:srgbClr val="011E41"/>
      </a:accent5>
      <a:accent6>
        <a:srgbClr val="000000"/>
      </a:accent6>
      <a:hlink>
        <a:srgbClr val="003F9F"/>
      </a:hlink>
      <a:folHlink>
        <a:srgbClr val="54C0E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Glossy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9050" cmpd="sng"/>
      </a:spPr>
      <a:bodyPr rot="0" spcFirstLastPara="1" vertOverflow="overflow" horzOverflow="overflow" vert="horz" wrap="square" lIns="50800" tIns="50800" rIns="50800" bIns="50800" numCol="1" spcCol="38100" rtlCol="0" anchor="ctr">
        <a:noAutofit/>
      </a:bodyPr>
      <a:lstStyle>
        <a:defPPr marL="0" marR="0" indent="0" algn="l" defTabSz="1828800" rtl="0" fontAlgn="auto" latinLnBrk="0" hangingPunct="0">
          <a:lnSpc>
            <a:spcPct val="70000"/>
          </a:lnSpc>
          <a:spcBef>
            <a:spcPts val="1000"/>
          </a:spcBef>
          <a:spcAft>
            <a:spcPts val="0"/>
          </a:spcAft>
          <a:buClrTx/>
          <a:buSzTx/>
          <a:buFontTx/>
          <a:buNone/>
          <a:tabLst/>
          <a:defRPr kumimoji="0" sz="2000" b="1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venir Next LT Pro Demi" panose="020B0504020202020204" pitchFamily="34" charset="77"/>
            <a:ea typeface="Avenir Next for Leidos Demi"/>
            <a:cs typeface="Avenir Next for Leidos Demi"/>
            <a:sym typeface="Avenir Next for Leidos Demi"/>
          </a:defRPr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none" lIns="50800" tIns="50800" rIns="50800" bIns="50800" numCol="1" spcCol="38100" rtlCol="0" anchor="ctr">
        <a:spAutoFit/>
      </a:bodyPr>
      <a:lstStyle>
        <a:defPPr marL="317500" indent="-317500" algn="l" defTabSz="412750" rtl="0" fontAlgn="auto" hangingPunct="0">
          <a:lnSpc>
            <a:spcPct val="100000"/>
          </a:lnSpc>
          <a:spcBef>
            <a:spcPts val="600"/>
          </a:spcBef>
          <a:buClr>
            <a:srgbClr val="F4A81D"/>
          </a:buClr>
          <a:buSzPct val="80000"/>
          <a:buFont typeface="System Font Regular"/>
          <a:buChar char="►"/>
          <a:defRPr sz="1600" dirty="0" smtClean="0">
            <a:solidFill>
              <a:schemeClr val="tx1"/>
            </a:solidFill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leidos-ppt-template-r4" id="{A8D4376E-BE16-0947-92FA-B67D354AC482}" vid="{ABC2529D-0F08-4746-B383-C31FAEE5E114}"/>
    </a:ext>
  </a:extLst>
</a:theme>
</file>

<file path=ppt/theme/theme5.xml><?xml version="1.0" encoding="utf-8"?>
<a:theme xmlns:a="http://schemas.openxmlformats.org/drawingml/2006/main" name="Navy_Slides_2">
  <a:themeElements>
    <a:clrScheme name="Ampirical">
      <a:dk1>
        <a:srgbClr val="011E41"/>
      </a:dk1>
      <a:lt1>
        <a:srgbClr val="FFFFFF"/>
      </a:lt1>
      <a:dk2>
        <a:srgbClr val="7F7F7F"/>
      </a:dk2>
      <a:lt2>
        <a:srgbClr val="FEFEFE"/>
      </a:lt2>
      <a:accent1>
        <a:srgbClr val="F5A800"/>
      </a:accent1>
      <a:accent2>
        <a:srgbClr val="54C0E8"/>
      </a:accent2>
      <a:accent3>
        <a:srgbClr val="0075C9"/>
      </a:accent3>
      <a:accent4>
        <a:srgbClr val="003F9F"/>
      </a:accent4>
      <a:accent5>
        <a:srgbClr val="011E41"/>
      </a:accent5>
      <a:accent6>
        <a:srgbClr val="000000"/>
      </a:accent6>
      <a:hlink>
        <a:srgbClr val="003F9F"/>
      </a:hlink>
      <a:folHlink>
        <a:srgbClr val="54C0E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Glossy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noAutofit/>
      </a:bodyPr>
      <a:lstStyle>
        <a:defPPr marL="0" marR="0" indent="0" algn="l" defTabSz="1828800" rtl="0" fontAlgn="auto" latinLnBrk="0" hangingPunct="0">
          <a:lnSpc>
            <a:spcPct val="70000"/>
          </a:lnSpc>
          <a:spcBef>
            <a:spcPts val="1000"/>
          </a:spcBef>
          <a:spcAft>
            <a:spcPts val="0"/>
          </a:spcAft>
          <a:buClrTx/>
          <a:buSzTx/>
          <a:buFontTx/>
          <a:buNone/>
          <a:tabLst/>
          <a:defRPr kumimoji="0" sz="2000" b="1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venir Next LT Pro Demi" panose="020B0504020202020204" pitchFamily="34" charset="77"/>
            <a:ea typeface="Avenir Next for Leidos Demi"/>
            <a:cs typeface="Avenir Next for Leidos Demi"/>
            <a:sym typeface="Avenir Next for Leidos Demi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none" lIns="50800" tIns="50800" rIns="50800" bIns="50800" numCol="1" spcCol="38100" rtlCol="0" anchor="ctr">
        <a:spAutoFit/>
      </a:bodyPr>
      <a:lstStyle>
        <a:defPPr marL="317500" indent="-317500" algn="l" defTabSz="412750" rtl="0" fontAlgn="auto" hangingPunct="0">
          <a:lnSpc>
            <a:spcPct val="100000"/>
          </a:lnSpc>
          <a:spcBef>
            <a:spcPts val="600"/>
          </a:spcBef>
          <a:buClr>
            <a:srgbClr val="F4A81D"/>
          </a:buClr>
          <a:buSzPct val="80000"/>
          <a:buFont typeface="System Font Regular"/>
          <a:buChar char="►"/>
          <a:defRPr sz="1600" dirty="0">
            <a:solidFill>
              <a:schemeClr val="tx1"/>
            </a:solidFill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leidos-ppt-template-r4" id="{A8D4376E-BE16-0947-92FA-B67D354AC482}" vid="{ABC2529D-0F08-4746-B383-C31FAEE5E114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3296</TotalTime>
  <Words>861</Words>
  <Application>Microsoft Office PowerPoint</Application>
  <PresentationFormat>Widescreen</PresentationFormat>
  <Paragraphs>88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17</vt:i4>
      </vt:variant>
    </vt:vector>
  </HeadingPairs>
  <TitlesOfParts>
    <vt:vector size="32" baseType="lpstr">
      <vt:lpstr>Aptos</vt:lpstr>
      <vt:lpstr>Aptos Display</vt:lpstr>
      <vt:lpstr>Arial</vt:lpstr>
      <vt:lpstr>Avenir Next for Leidos Md</vt:lpstr>
      <vt:lpstr>Avenir Next LT Pro Demi</vt:lpstr>
      <vt:lpstr>AvenirNext LT Pro Regular</vt:lpstr>
      <vt:lpstr>Courier New</vt:lpstr>
      <vt:lpstr>Segoe UI Symbol</vt:lpstr>
      <vt:lpstr>System Font Regular</vt:lpstr>
      <vt:lpstr>Wingdings</vt:lpstr>
      <vt:lpstr>Navy_Slides</vt:lpstr>
      <vt:lpstr>No_Footer</vt:lpstr>
      <vt:lpstr>No_Header</vt:lpstr>
      <vt:lpstr>Blank</vt:lpstr>
      <vt:lpstr>Navy_Slides_2</vt:lpstr>
      <vt:lpstr>Presented by [insert names] [date of presentation]</vt:lpstr>
      <vt:lpstr>Presented by [insert names] [date of presentation] </vt:lpstr>
      <vt:lpstr>Subheading text</vt:lpstr>
      <vt:lpstr>AGENDA TITLE</vt:lpstr>
      <vt:lpstr>FULL PAGE LAYOUT</vt:lpstr>
      <vt:lpstr>2 COLUMN LAYOUT</vt:lpstr>
      <vt:lpstr>3 COLUMN LAYOUT</vt:lpstr>
      <vt:lpstr>4 COLUMN LAYOUT</vt:lpstr>
      <vt:lpstr>PHOTO RIGHT LAYOUT</vt:lpstr>
      <vt:lpstr>PHOTO LEFT LAYOUT</vt:lpstr>
      <vt:lpstr>SIDEBAR LEFT LAYOUT</vt:lpstr>
      <vt:lpstr>SIDEBAR RIGHT LAYOUT</vt:lpstr>
      <vt:lpstr>FULL VIDEO LAYOUT</vt:lpstr>
      <vt:lpstr>NO FOOTER</vt:lpstr>
      <vt:lpstr>PowerPoint Presentation</vt:lpstr>
      <vt:lpstr>PowerPoint Presentation</vt:lpstr>
      <vt:lpstr>Contact: [account manager name] [account manager title] [account manager email] [account manager phone #] ampirical.com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Lona D. Clark</dc:creator>
  <cp:lastModifiedBy>Lona D. Clark</cp:lastModifiedBy>
  <cp:revision>1</cp:revision>
  <dcterms:created xsi:type="dcterms:W3CDTF">2026-07-02T17:32:36Z</dcterms:created>
  <dcterms:modified xsi:type="dcterms:W3CDTF">2026-09-08T19:10:24Z</dcterms:modified>
</cp:coreProperties>
</file>